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heme/theme3.xml" ContentType="application/vnd.openxmlformats-officedocument.theme+xml"/>
  <Override PartName="/ppt/tags/tag76.xml" ContentType="application/vnd.openxmlformats-officedocument.presentationml.tags+xml"/>
  <Override PartName="/ppt/notesSlides/notesSlide1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2.xml" ContentType="application/vnd.openxmlformats-officedocument.presentationml.notesSlide+xml"/>
  <Override PartName="/ppt/tags/tag79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0.xml" ContentType="application/vnd.openxmlformats-officedocument.presentationml.tags+xml"/>
  <Override PartName="/ppt/notesSlides/notesSlide5.xml" ContentType="application/vnd.openxmlformats-officedocument.presentationml.notesSlide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6.xml" ContentType="application/vnd.openxmlformats-officedocument.presentationml.notesSlide+xml"/>
  <Override PartName="/ppt/tags/tag8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6" r:id="rId4"/>
    <p:sldMasterId id="2147483718" r:id="rId5"/>
  </p:sldMasterIdLst>
  <p:notesMasterIdLst>
    <p:notesMasterId r:id="rId20"/>
  </p:notesMasterIdLst>
  <p:sldIdLst>
    <p:sldId id="275" r:id="rId6"/>
    <p:sldId id="2147483252" r:id="rId7"/>
    <p:sldId id="2147483297" r:id="rId8"/>
    <p:sldId id="2147483299" r:id="rId9"/>
    <p:sldId id="2147483295" r:id="rId10"/>
    <p:sldId id="2147483280" r:id="rId11"/>
    <p:sldId id="2147483291" r:id="rId12"/>
    <p:sldId id="2147483296" r:id="rId13"/>
    <p:sldId id="2147483276" r:id="rId14"/>
    <p:sldId id="2147483277" r:id="rId15"/>
    <p:sldId id="2147483267" r:id="rId16"/>
    <p:sldId id="2147483302" r:id="rId17"/>
    <p:sldId id="2147483304" r:id="rId18"/>
    <p:sldId id="2147483248" r:id="rId19"/>
  </p:sldIdLst>
  <p:sldSz cx="24384000" cy="13716000"/>
  <p:notesSz cx="9926638" cy="6797675"/>
  <p:defaultTextStyle>
    <a:defPPr>
      <a:defRPr kern="0"/>
    </a:defPPr>
  </p:defaultTextStyle>
  <p:extLst>
    <p:ext uri="{521415D9-36F7-43E2-AB2F-B90AF26B5E84}">
      <p14:sectionLst xmlns:p14="http://schemas.microsoft.com/office/powerpoint/2010/main">
        <p14:section name="Sekcja domyślna" id="{E429075D-5093-4985-B62B-05358D81A5F7}">
          <p14:sldIdLst>
            <p14:sldId id="275"/>
            <p14:sldId id="2147483252"/>
            <p14:sldId id="2147483297"/>
            <p14:sldId id="2147483299"/>
            <p14:sldId id="2147483295"/>
            <p14:sldId id="2147483280"/>
            <p14:sldId id="2147483291"/>
            <p14:sldId id="2147483296"/>
            <p14:sldId id="2147483276"/>
            <p14:sldId id="2147483277"/>
            <p14:sldId id="2147483267"/>
            <p14:sldId id="2147483302"/>
            <p14:sldId id="2147483304"/>
            <p14:sldId id="2147483248"/>
          </p14:sldIdLst>
        </p14:section>
        <p14:section name="Backup" id="{1FF5CBDC-CD51-474D-85DC-06DA31E9F04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44" userDrawn="1">
          <p15:clr>
            <a:srgbClr val="A4A3A4"/>
          </p15:clr>
        </p15:guide>
        <p15:guide id="2" pos="536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5EC010-EDAD-ACA6-5EA8-A253E8EC64A9}" name="Zakrzyńska Aleksandra [PEJ sp. z o.o.]" initials="Zo" userId="S::aleksandra.zakrzynska@polskie-ej.pl::5834c43a-3f9e-42f8-9cd9-49be6275abd5" providerId="AD"/>
  <p188:author id="{576EA211-472F-3498-C029-2DE17C7A12B8}" name="Wicijowski Mateusz [PEJ Sp. z o.o.]" initials="MW" userId="S::mateusz.wicijowski@polskie-ej.pl::06d01248-d5e3-4620-868f-0f040c1b7824" providerId="AD"/>
  <p188:author id="{F9B06822-C205-725B-2152-ABC164095108}" name="Krasowski Jakub [PEJ Sp. z o.o.]" initials="JK" userId="S::jakub.krasowski@polskie-ej.pl::312e0580-758c-4dbc-82f7-b411bb25dfb4" providerId="AD"/>
  <p188:author id="{F205D52D-4739-FD90-982A-0079D9CC4722}" name="Osiński Adam [PEJ sp. z o.o.]" initials="Oo" userId="S::adam.osinski@polskie-ej.pl::ddf81e21-4241-49b1-9448-84a63cacc9e1" providerId="AD"/>
  <p188:author id="{663B6A4A-6C78-B1DE-C123-6643B06260FA}" name="Wierzchowski Michał [PEJ sp. z o.o.]" initials="Wo" userId="S::michal.wierzchowski@polskie-ej.pl::2bb9ef6e-0bac-4c86-b848-8176355c7daa" providerId="AD"/>
  <p188:author id="{E8AD5A59-71DC-D28E-EB9C-0E0BC7AAA055}" name="Wierzchowski Michał [PEJ sp. z o.o.]" initials="MW" userId="S::Michal.Wierzchowski@polskie-ej.pl::2bb9ef6e-0bac-4c86-b848-8176355c7daa" providerId="AD"/>
  <p188:author id="{011EFB5C-B417-29D3-D429-BC7E5B6DA9DE}" name="Bański Marcel [PEJ Sp. z o.o.]" initials="Bo" userId="S::marcel.banski@polskie-ej.pl::e3580f55-ae20-4c12-9213-4adb8c123995" providerId="AD"/>
  <p188:author id="{0EE06C68-F17A-55D7-1B23-54DF151FC6C6}" name="Osiński Adam [PEJ sp. z o.o.]" initials="AO" userId="S::Adam.Osinski@polskie-ej.pl::ddf81e21-4241-49b1-9448-84a63cacc9e1" providerId="AD"/>
  <p188:author id="{36E68574-BAA8-EF54-3F56-B7B1F9EC631A}" name="Żebrowski Adrian [PEJ sp. z o.o.]" initials="Żo" userId="S::adrian.zebrowski@polskie-ej.pl::b147ea4c-2440-426f-98f8-2787cf4f37aa" providerId="AD"/>
  <p188:author id="{D0C2498A-9B56-1334-467C-237B7B62FF77}" name="Parmee Maciej [PEJ Sp. z o.o.]" initials="MP" userId="S::maciej.parmee@polskie-ej.pl::375bd6a9-e867-4489-bb37-a18831ccc73d" providerId="AD"/>
  <p188:author id="{7B1A35B9-9F69-3801-B498-4F7ACB735367}" name="Sandros Ludmiła [PEJ Sp. z o.o.]" initials="LS" userId="S::Ludmila.Sandros@polskie-ej.pl::6e84c524-7f00-4b29-857f-20350830962a" providerId="AD"/>
  <p188:author id="{AF5FF5C2-7F34-9753-85EA-2C9FF6AFC5EF}" name="Zakrzyńska Aleksandra [PEJ sp. z o.o.]" initials="" userId="S::Aleksandra.Zakrzynska@polskie-ej.pl::5834c43a-3f9e-42f8-9cd9-49be6275abd5" providerId="AD"/>
  <p188:author id="{2E8D70FF-0650-2B47-78FC-6F286A875628}" name="Wieczorek Maciej [PEJ sp. z o.o.]" initials="MW" userId="S::Maciej.Wieczorek@polskie-ej.pl::7aee783c-82c8-4371-b974-26b7756abfba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erzchowski Michał [PEJ sp. z o.o.]" initials="MW" lastIdx="2" clrIdx="0">
    <p:extLst>
      <p:ext uri="{19B8F6BF-5375-455C-9EA6-DF929625EA0E}">
        <p15:presenceInfo xmlns:p15="http://schemas.microsoft.com/office/powerpoint/2012/main" userId="S::Michal.Wierzchowski@polskie-ej.pl::2bb9ef6e-0bac-4c86-b848-8176355c7da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E"/>
    <a:srgbClr val="00B0FF"/>
    <a:srgbClr val="002E9C"/>
    <a:srgbClr val="FFFFFF"/>
    <a:srgbClr val="000647"/>
    <a:srgbClr val="113BA1"/>
    <a:srgbClr val="E4EAEF"/>
    <a:srgbClr val="094EB2"/>
    <a:srgbClr val="003399"/>
    <a:srgbClr val="0EBE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798" y="96"/>
      </p:cViewPr>
      <p:guideLst>
        <p:guide orient="horz" pos="1644"/>
        <p:guide pos="5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l">
              <a:defRPr sz="6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5622535" y="0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/>
          <a:lstStyle>
            <a:lvl1pPr algn="r">
              <a:defRPr sz="600"/>
            </a:lvl1pPr>
          </a:lstStyle>
          <a:p>
            <a:fld id="{51E63898-D568-4493-AD09-813555C29641}" type="datetimeFigureOut">
              <a:rPr lang="pl-PL" smtClean="0"/>
              <a:t>11.09.2025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39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8674" tIns="24337" rIns="48674" bIns="24337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992351" y="3270976"/>
            <a:ext cx="7941937" cy="2677467"/>
          </a:xfrm>
          <a:prstGeom prst="rect">
            <a:avLst/>
          </a:prstGeom>
        </p:spPr>
        <p:txBody>
          <a:bodyPr vert="horz" lIns="48674" tIns="24337" rIns="48674" bIns="24337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6457028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l">
              <a:defRPr sz="6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5622535" y="6457028"/>
            <a:ext cx="4301752" cy="340647"/>
          </a:xfrm>
          <a:prstGeom prst="rect">
            <a:avLst/>
          </a:prstGeom>
        </p:spPr>
        <p:txBody>
          <a:bodyPr vert="horz" lIns="48674" tIns="24337" rIns="48674" bIns="24337" rtlCol="0" anchor="b"/>
          <a:lstStyle>
            <a:lvl1pPr algn="r">
              <a:defRPr sz="600"/>
            </a:lvl1pPr>
          </a:lstStyle>
          <a:p>
            <a:fld id="{BAC3240C-CBC1-47ED-9275-AD4F371DE5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3748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733550" y="504825"/>
            <a:ext cx="5811838" cy="32686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r>
              <a:rPr lang="pl" b="0" i="0" u="none" baseline="0"/>
              <a:t>Widok notatek: </a:t>
            </a:r>
            <a:fld id="{128CEAFE-FA94-43E5-B0FF-D47E1CCDD1B4}" type="slidenum">
              <a:rPr/>
              <a:pPr algn="l" rtl="0"/>
              <a:t>1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768037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A44E1-4E5C-67F9-E9DA-7E2951527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AD98ABB2-6FD1-D02C-9852-0AB842072C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56EA8333-F5EF-A9F3-B67B-57F0FA94A1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pl" b="0" i="0" u="none" baseline="0"/>
              <a:t>Chcielibyśmy przedstawić harmonogram realizacji naszego projektu, aby pokazać bieżące postępy i to, co przed nami.</a:t>
            </a:r>
          </a:p>
          <a:p>
            <a:endParaRPr lang="pl"/>
          </a:p>
          <a:p>
            <a:pPr algn="l" rtl="0"/>
            <a:r>
              <a:rPr lang="pl" b="0" i="0" u="none" baseline="0"/>
              <a:t>Projekty EPC – projektowanie, dostawy i budowa. W przypadku EPC klient zawiera umowę z jednym wykonawcą, który realizuje wszystkie etapy procesu budowlanego, od projektowania do zakończenia budowy. Oszczędza to czas, koszty i nakład pracy związany z zarządzaniem projektem oraz zapewnia ciągłość w całym procesie realizacji.</a:t>
            </a:r>
          </a:p>
          <a:p>
            <a:endParaRPr lang="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BACBC27-45DA-6CD7-0EFD-FC017B2307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C3240C-CBC1-47ED-9275-AD4F371DE587}" type="slidenum">
              <a:rPr kumimoji="0" sz="600" b="0" i="0" u="none" strike="noStrike" kern="0" cap="none" spc="0" normalizeH="0" baseline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l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54307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EB869-3D36-9761-73AD-71097A7AF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23F4E7F-7197-ED2A-BA8E-42D3BEE68E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29A1FD8-365C-93D2-D7BE-C7F6F489E9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FF7FF28-135E-8340-60B6-13532FD1AF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algn="l" rtl="0"/>
            <a:fld id="{BAC3240C-CBC1-47ED-9275-AD4F371DE587}" type="slidenum">
              <a:rPr/>
              <a:t>4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2056128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3240C-CBC1-47ED-9275-AD4F371DE587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4562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950D3-F31C-0147-CFB0-ACBB890A92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F2921F-42DC-2A2A-713A-85772F0B92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553B9B5-32E6-6279-C7DB-4C353D7486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89E7F6-C8FB-7006-EEE8-2BB32D250A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C3240C-CBC1-47ED-9275-AD4F371DE58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985691-9E4A-CA8A-2473-AAF562CE2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E6AB19B5-AF64-B48B-8F61-FFCF6BF1C4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22C9291-071D-D244-68FE-11B4FE40D3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146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18651-2B0D-4335-5271-BDE03531D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958A708-33D7-A697-0442-3DF1A01685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1FF18D9-B9EE-CD45-77F9-73B4F713F8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02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ACA48-94F6-3ABA-3254-DFD1D993A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6D6FAB2-0C22-8232-E8CD-9EED7CAC47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8E8E582-39A2-336B-5752-3A5AB75B89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E2C0BAE-CC10-3429-DBD9-3DA66913B6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C3240C-CBC1-47ED-9275-AD4F371DE587}" type="slidenum">
              <a:rPr kumimoji="0" lang="pl-PL" sz="6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pl-PL" sz="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54239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C328B4-FE94-9815-CD54-C89F01AD3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606437-E263-C1D1-07BD-515C422BF6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733550" y="504825"/>
            <a:ext cx="5811838" cy="3268663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2EB486-2F95-565C-7731-54EB5B398C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ADD78-0460-2B98-43D1-97562F84A7A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r>
              <a:rPr lang="pl" b="0" i="0" u="none" baseline="0"/>
              <a:t>Widok notatek: </a:t>
            </a:r>
            <a:fld id="{128CEAFE-FA94-43E5-B0FF-D47E1CCDD1B4}" type="slidenum">
              <a:rPr/>
              <a:pPr algn="l" rtl="0"/>
              <a:t>14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1242662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5.xml"/><Relationship Id="rId4" Type="http://schemas.openxmlformats.org/officeDocument/2006/relationships/image" Target="../media/image19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svg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Relationship Id="rId4" Type="http://schemas.openxmlformats.org/officeDocument/2006/relationships/image" Target="../media/image19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4" Type="http://schemas.openxmlformats.org/officeDocument/2006/relationships/image" Target="../media/image19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5" Type="http://schemas.openxmlformats.org/officeDocument/2006/relationships/image" Target="../media/image18.png"/><Relationship Id="rId4" Type="http://schemas.openxmlformats.org/officeDocument/2006/relationships/image" Target="../media/image19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19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19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9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9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9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0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2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14.bin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19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19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19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19.emf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19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3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19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4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3.bin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7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24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8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9.xml"/><Relationship Id="rId5" Type="http://schemas.openxmlformats.org/officeDocument/2006/relationships/image" Target="../media/image18.png"/><Relationship Id="rId4" Type="http://schemas.openxmlformats.org/officeDocument/2006/relationships/image" Target="../media/image19.emf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0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1.xml"/><Relationship Id="rId6" Type="http://schemas.openxmlformats.org/officeDocument/2006/relationships/image" Target="../media/image20.png"/><Relationship Id="rId5" Type="http://schemas.openxmlformats.org/officeDocument/2006/relationships/image" Target="../media/image27.png"/><Relationship Id="rId4" Type="http://schemas.openxmlformats.org/officeDocument/2006/relationships/image" Target="../media/image13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2.xml"/><Relationship Id="rId4" Type="http://schemas.openxmlformats.org/officeDocument/2006/relationships/image" Target="../media/image19.em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3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4.xml"/><Relationship Id="rId4" Type="http://schemas.openxmlformats.org/officeDocument/2006/relationships/image" Target="../media/image19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5.xml"/><Relationship Id="rId4" Type="http://schemas.openxmlformats.org/officeDocument/2006/relationships/image" Target="../media/image19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6.xml"/><Relationship Id="rId5" Type="http://schemas.openxmlformats.org/officeDocument/2006/relationships/image" Target="../media/image18.png"/><Relationship Id="rId4" Type="http://schemas.openxmlformats.org/officeDocument/2006/relationships/image" Target="../media/image19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7.xml"/><Relationship Id="rId4" Type="http://schemas.openxmlformats.org/officeDocument/2006/relationships/image" Target="../media/image19.emf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8.xml"/><Relationship Id="rId4" Type="http://schemas.openxmlformats.org/officeDocument/2006/relationships/image" Target="../media/image19.emf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39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19.emf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0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19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1.xml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image" Target="../media/image19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2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9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3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9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4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9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20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image" Target="../media/image22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38.bin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7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19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8.xml"/><Relationship Id="rId6" Type="http://schemas.openxmlformats.org/officeDocument/2006/relationships/image" Target="../media/image20.png"/><Relationship Id="rId5" Type="http://schemas.openxmlformats.org/officeDocument/2006/relationships/image" Target="../media/image25.png"/><Relationship Id="rId4" Type="http://schemas.openxmlformats.org/officeDocument/2006/relationships/image" Target="../media/image19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9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19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0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19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1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19.emf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2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19.emf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3.xml"/><Relationship Id="rId6" Type="http://schemas.openxmlformats.org/officeDocument/2006/relationships/image" Target="../media/image18.png"/><Relationship Id="rId5" Type="http://schemas.openxmlformats.org/officeDocument/2006/relationships/image" Target="../media/image23.png"/><Relationship Id="rId4" Type="http://schemas.openxmlformats.org/officeDocument/2006/relationships/image" Target="../media/image19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4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47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7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openxmlformats.org/officeDocument/2006/relationships/image" Target="../media/image13.emf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8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59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19.emf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0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1.xml"/><Relationship Id="rId5" Type="http://schemas.openxmlformats.org/officeDocument/2006/relationships/image" Target="../media/image18.png"/><Relationship Id="rId4" Type="http://schemas.openxmlformats.org/officeDocument/2006/relationships/image" Target="../media/image19.emf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2.xml"/><Relationship Id="rId5" Type="http://schemas.openxmlformats.org/officeDocument/2006/relationships/image" Target="../media/image27.png"/><Relationship Id="rId4" Type="http://schemas.openxmlformats.org/officeDocument/2006/relationships/image" Target="../media/image13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3.xml"/><Relationship Id="rId4" Type="http://schemas.openxmlformats.org/officeDocument/2006/relationships/image" Target="../media/image19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image" Target="../media/image20.png"/><Relationship Id="rId5" Type="http://schemas.openxmlformats.org/officeDocument/2006/relationships/image" Target="../media/image17.emf"/><Relationship Id="rId4" Type="http://schemas.openxmlformats.org/officeDocument/2006/relationships/oleObject" Target="../embeddings/oleObject49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sv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6.xml"/><Relationship Id="rId5" Type="http://schemas.openxmlformats.org/officeDocument/2006/relationships/image" Target="../media/image20.png"/><Relationship Id="rId4" Type="http://schemas.openxmlformats.org/officeDocument/2006/relationships/image" Target="../media/image17.emf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7.xml"/><Relationship Id="rId5" Type="http://schemas.openxmlformats.org/officeDocument/2006/relationships/image" Target="../media/image20.png"/><Relationship Id="rId4" Type="http://schemas.openxmlformats.org/officeDocument/2006/relationships/image" Target="../media/image17.emf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8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7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53.bin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1.xml"/><Relationship Id="rId4" Type="http://schemas.openxmlformats.org/officeDocument/2006/relationships/image" Target="../media/image17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2.xml"/><Relationship Id="rId4" Type="http://schemas.openxmlformats.org/officeDocument/2006/relationships/image" Target="../media/image17.e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3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7.emf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4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17.emf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_v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900000" y="10224000"/>
            <a:ext cx="13258200" cy="46166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000" b="1" i="0">
                <a:solidFill>
                  <a:schemeClr val="accent3"/>
                </a:solidFill>
                <a:latin typeface="+mn-lt"/>
                <a:cs typeface="Arial"/>
              </a:defRPr>
            </a:lvl1pPr>
          </a:lstStyle>
          <a:p>
            <a:r>
              <a:rPr lang="pl-PL"/>
              <a:t>Imię i nazwisko, stanowisko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868930" y="3839307"/>
            <a:ext cx="13320000" cy="571489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6003" b="1" i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pl-PL"/>
              <a:t>Tytuł prezentacji </a:t>
            </a:r>
            <a:r>
              <a:rPr lang="pl-PL" err="1"/>
              <a:t>eum</a:t>
            </a:r>
            <a:r>
              <a:rPr lang="pl-PL"/>
              <a:t> </a:t>
            </a:r>
            <a:r>
              <a:rPr lang="pl-PL" err="1"/>
              <a:t>quia</a:t>
            </a:r>
            <a:r>
              <a:rPr lang="pl-PL"/>
              <a:t> </a:t>
            </a:r>
            <a:br>
              <a:rPr lang="pl-PL"/>
            </a:br>
            <a:r>
              <a:rPr lang="pl-PL" err="1"/>
              <a:t>dunt</a:t>
            </a:r>
            <a:r>
              <a:rPr lang="pl-PL"/>
              <a:t> </a:t>
            </a:r>
            <a:r>
              <a:rPr lang="pl-PL" err="1"/>
              <a:t>volorporem</a:t>
            </a:r>
            <a:r>
              <a:rPr lang="pl-PL"/>
              <a:t> </a:t>
            </a:r>
            <a:r>
              <a:rPr lang="pl-PL" err="1"/>
              <a:t>fugia</a:t>
            </a:r>
            <a:r>
              <a:rPr lang="pl-PL"/>
              <a:t> </a:t>
            </a:r>
            <a:r>
              <a:rPr lang="pl-PL" err="1"/>
              <a:t>dit</a:t>
            </a:r>
            <a:r>
              <a:rPr lang="pl-PL"/>
              <a:t>, </a:t>
            </a:r>
            <a:r>
              <a:rPr lang="pl-PL" err="1"/>
              <a:t>odi</a:t>
            </a:r>
            <a:r>
              <a:rPr lang="pl-PL"/>
              <a:t> </a:t>
            </a:r>
            <a:r>
              <a:rPr lang="pl-PL" err="1"/>
              <a:t>quiderspici</a:t>
            </a:r>
            <a:r>
              <a:rPr lang="pl-PL"/>
              <a:t> aut </a:t>
            </a:r>
            <a:r>
              <a:rPr lang="pl-PL" err="1"/>
              <a:t>quos</a:t>
            </a:r>
            <a:r>
              <a:rPr lang="pl-PL"/>
              <a:t> </a:t>
            </a:r>
            <a:r>
              <a:rPr lang="pl-PL" err="1"/>
              <a:t>mostior</a:t>
            </a:r>
            <a:endParaRPr lang="pl-PL"/>
          </a:p>
          <a:p>
            <a:pPr lvl="0"/>
            <a:r>
              <a:rPr lang="pl-PL" err="1"/>
              <a:t>ecesciae</a:t>
            </a:r>
            <a:r>
              <a:rPr lang="pl-PL"/>
              <a:t> </a:t>
            </a:r>
            <a:r>
              <a:rPr lang="pl-PL" err="1"/>
              <a:t>mod</a:t>
            </a:r>
            <a:r>
              <a:rPr lang="pl-PL"/>
              <a:t> </a:t>
            </a:r>
            <a:r>
              <a:rPr lang="pl-PL" err="1"/>
              <a:t>molut</a:t>
            </a:r>
            <a:r>
              <a:rPr lang="pl-PL"/>
              <a:t>	 </a:t>
            </a:r>
            <a:r>
              <a:rPr lang="pl-PL" err="1"/>
              <a:t>expliqui</a:t>
            </a:r>
            <a:r>
              <a:rPr lang="pl-PL"/>
              <a:t> </a:t>
            </a:r>
            <a:r>
              <a:rPr lang="pl-PL" err="1"/>
              <a:t>tecab</a:t>
            </a:r>
            <a:r>
              <a:rPr lang="pl-PL"/>
              <a:t> </a:t>
            </a:r>
            <a:br>
              <a:rPr lang="pl-PL"/>
            </a:br>
            <a:r>
              <a:rPr lang="pl-PL" err="1"/>
              <a:t>is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adit</a:t>
            </a:r>
            <a:r>
              <a:rPr lang="pl-PL"/>
              <a:t>, </a:t>
            </a:r>
            <a:r>
              <a:rPr lang="pl-PL" err="1"/>
              <a:t>volupta</a:t>
            </a:r>
            <a:r>
              <a:rPr lang="pl-PL"/>
              <a:t> </a:t>
            </a:r>
            <a:r>
              <a:rPr lang="pl-PL" err="1"/>
              <a:t>quossit</a:t>
            </a:r>
            <a:r>
              <a:rPr lang="pl-PL"/>
              <a:t>	 </a:t>
            </a:r>
            <a:r>
              <a:rPr lang="pl-PL" err="1"/>
              <a:t>eossi</a:t>
            </a:r>
            <a:r>
              <a:rPr lang="pl-PL"/>
              <a:t>.</a:t>
            </a:r>
          </a:p>
        </p:txBody>
      </p:sp>
      <p:pic>
        <p:nvPicPr>
          <p:cNvPr id="7" name="Obraz 6" descr="Obraz zawierający Czcionka, Grafika, projekt graficzny, logo&#10;&#10;Opis wygenerowany automatycznie">
            <a:extLst>
              <a:ext uri="{FF2B5EF4-FFF2-40B4-BE49-F238E27FC236}">
                <a16:creationId xmlns:a16="http://schemas.microsoft.com/office/drawing/2014/main" id="{436CF4DC-FA99-E785-1B84-0F264A7C01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69" y="589104"/>
            <a:ext cx="3875127" cy="1357200"/>
          </a:xfrm>
          <a:prstGeom prst="rect">
            <a:avLst/>
          </a:prstGeom>
        </p:spPr>
      </p:pic>
      <p:sp>
        <p:nvSpPr>
          <p:cNvPr id="11" name="Holder 4">
            <a:extLst>
              <a:ext uri="{FF2B5EF4-FFF2-40B4-BE49-F238E27FC236}">
                <a16:creationId xmlns:a16="http://schemas.microsoft.com/office/drawing/2014/main" id="{13AC785C-63C0-4777-6F77-CB467939F588}"/>
              </a:ext>
            </a:extLst>
          </p:cNvPr>
          <p:cNvSpPr txBox="1">
            <a:spLocks/>
          </p:cNvSpPr>
          <p:nvPr userDrawn="1"/>
        </p:nvSpPr>
        <p:spPr>
          <a:xfrm>
            <a:off x="22662000" y="12798000"/>
            <a:ext cx="836400" cy="2693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kern="0"/>
            </a:defPPr>
            <a:lvl1pPr>
              <a:defRPr sz="1800" b="0" i="0">
                <a:solidFill>
                  <a:srgbClr val="000647"/>
                </a:solidFill>
                <a:latin typeface="Arial"/>
                <a:cs typeface="Arial"/>
              </a:defRPr>
            </a:lvl1pPr>
          </a:lstStyle>
          <a:p>
            <a:pPr marL="15403" algn="r">
              <a:lnSpc>
                <a:spcPts val="2104"/>
              </a:lnSpc>
            </a:pPr>
            <a:r>
              <a:rPr lang="pl-PL" b="1" err="1">
                <a:solidFill>
                  <a:srgbClr val="FFFFFF"/>
                </a:solidFill>
              </a:rPr>
              <a:t>pej.pl</a:t>
            </a:r>
            <a:endParaRPr lang="pl-PL" b="1">
              <a:solidFill>
                <a:srgbClr val="FFFFFF"/>
              </a:solidFill>
            </a:endParaRPr>
          </a:p>
        </p:txBody>
      </p:sp>
      <p:sp>
        <p:nvSpPr>
          <p:cNvPr id="15" name="Symbol zastępczy tekstu 12">
            <a:extLst>
              <a:ext uri="{FF2B5EF4-FFF2-40B4-BE49-F238E27FC236}">
                <a16:creationId xmlns:a16="http://schemas.microsoft.com/office/drawing/2014/main" id="{E5D80FF2-A113-B904-DFF2-FC2264E7FB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000" y="11030400"/>
            <a:ext cx="13258800" cy="369332"/>
          </a:xfrm>
        </p:spPr>
        <p:txBody>
          <a:bodyPr/>
          <a:lstStyle>
            <a:lvl1pPr>
              <a:defRPr sz="2400">
                <a:solidFill>
                  <a:schemeClr val="accent3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accent3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accent3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accent3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accent3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Warszawa, 29 listopada 2023</a:t>
            </a:r>
          </a:p>
        </p:txBody>
      </p:sp>
      <p:pic>
        <p:nvPicPr>
          <p:cNvPr id="18" name="Obraz 17" descr="Obraz zawierający Grafika, projekt graficzny, sztuka, clipart&#10;&#10;Opis wygenerowany automatycznie">
            <a:extLst>
              <a:ext uri="{FF2B5EF4-FFF2-40B4-BE49-F238E27FC236}">
                <a16:creationId xmlns:a16="http://schemas.microsoft.com/office/drawing/2014/main" id="{0830EBFA-3EC9-D91D-015A-BD372855D1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1055" y="22929"/>
            <a:ext cx="9905740" cy="1218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29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ajd tekstowy_v2 + zdjec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tekstu 12">
            <a:extLst>
              <a:ext uri="{FF2B5EF4-FFF2-40B4-BE49-F238E27FC236}">
                <a16:creationId xmlns:a16="http://schemas.microsoft.com/office/drawing/2014/main" id="{E5D80FF2-A113-B904-DFF2-FC2264E7FB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000" y="3924000"/>
            <a:ext cx="11310000" cy="7963200"/>
          </a:xfrm>
        </p:spPr>
        <p:txBody>
          <a:bodyPr numCol="1" spcCol="540000">
            <a:noAutofit/>
          </a:bodyPr>
          <a:lstStyle>
            <a:lvl1pPr>
              <a:defRPr sz="30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Feriassum</a:t>
            </a:r>
            <a:r>
              <a:rPr lang="pl-PL"/>
              <a:t> </a:t>
            </a:r>
            <a:r>
              <a:rPr lang="pl-PL" err="1"/>
              <a:t>harunto</a:t>
            </a:r>
            <a:r>
              <a:rPr lang="pl-PL"/>
              <a:t> </a:t>
            </a:r>
            <a:r>
              <a:rPr lang="pl-PL" err="1"/>
              <a:t>blam</a:t>
            </a:r>
            <a:r>
              <a:rPr lang="pl-PL"/>
              <a:t>, </a:t>
            </a:r>
            <a:r>
              <a:rPr lang="pl-PL" err="1"/>
              <a:t>aceserrum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quiandia</a:t>
            </a:r>
            <a:r>
              <a:rPr lang="pl-PL"/>
              <a:t> </a:t>
            </a:r>
            <a:r>
              <a:rPr lang="pl-PL" err="1"/>
              <a:t>doloreptate</a:t>
            </a:r>
            <a:endParaRPr lang="pl-PL"/>
          </a:p>
          <a:p>
            <a:pPr lvl="0"/>
            <a:r>
              <a:rPr lang="pl-PL" err="1"/>
              <a:t>porpor</a:t>
            </a:r>
            <a:r>
              <a:rPr lang="pl-PL"/>
              <a:t> ma si </a:t>
            </a:r>
            <a:r>
              <a:rPr lang="pl-PL" err="1"/>
              <a:t>beribus</a:t>
            </a:r>
            <a:r>
              <a:rPr lang="pl-PL"/>
              <a:t> </a:t>
            </a:r>
            <a:r>
              <a:rPr lang="pl-PL" err="1"/>
              <a:t>truptat</a:t>
            </a:r>
            <a:r>
              <a:rPr lang="pl-PL"/>
              <a:t>.</a:t>
            </a:r>
          </a:p>
          <a:p>
            <a:pPr lvl="0"/>
            <a:r>
              <a:rPr lang="pl-PL" err="1"/>
              <a:t>Atus</a:t>
            </a:r>
            <a:r>
              <a:rPr lang="pl-PL"/>
              <a:t>. </a:t>
            </a:r>
            <a:r>
              <a:rPr lang="pl-PL" err="1"/>
              <a:t>Unt</a:t>
            </a:r>
            <a:r>
              <a:rPr lang="pl-PL"/>
              <a:t> </a:t>
            </a:r>
            <a:r>
              <a:rPr lang="pl-PL" err="1"/>
              <a:t>quam</a:t>
            </a:r>
            <a:r>
              <a:rPr lang="pl-PL"/>
              <a:t> sim sit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harcid</a:t>
            </a:r>
            <a:r>
              <a:rPr lang="pl-PL"/>
              <a:t> et </a:t>
            </a:r>
            <a:r>
              <a:rPr lang="pl-PL" err="1"/>
              <a:t>labore</a:t>
            </a:r>
            <a:r>
              <a:rPr lang="pl-PL"/>
              <a:t> </a:t>
            </a:r>
            <a:r>
              <a:rPr lang="pl-PL" err="1"/>
              <a:t>explaceri</a:t>
            </a:r>
            <a:r>
              <a:rPr lang="pl-PL"/>
              <a:t> </a:t>
            </a:r>
            <a:r>
              <a:rPr lang="pl-PL" err="1"/>
              <a:t>dolutat</a:t>
            </a:r>
            <a:endParaRPr lang="pl-PL"/>
          </a:p>
          <a:p>
            <a:pPr lvl="0"/>
            <a:r>
              <a:rPr lang="pl-PL" err="1"/>
              <a:t>estibusa</a:t>
            </a:r>
            <a:r>
              <a:rPr lang="pl-PL"/>
              <a:t> </a:t>
            </a:r>
            <a:r>
              <a:rPr lang="pl-PL" err="1"/>
              <a:t>consequis</a:t>
            </a:r>
            <a:r>
              <a:rPr lang="pl-PL"/>
              <a:t> </a:t>
            </a:r>
            <a:r>
              <a:rPr lang="pl-PL" err="1"/>
              <a:t>illam</a:t>
            </a:r>
            <a:r>
              <a:rPr lang="pl-PL"/>
              <a:t> fuga. </a:t>
            </a:r>
            <a:r>
              <a:rPr lang="pl-PL" err="1"/>
              <a:t>Nus</a:t>
            </a:r>
            <a:r>
              <a:rPr lang="pl-PL"/>
              <a:t> </a:t>
            </a:r>
            <a:r>
              <a:rPr lang="pl-PL" err="1"/>
              <a:t>sedipsaperi</a:t>
            </a:r>
            <a:r>
              <a:rPr lang="pl-PL"/>
              <a:t> </a:t>
            </a:r>
            <a:r>
              <a:rPr lang="pl-PL" err="1"/>
              <a:t>inctore</a:t>
            </a:r>
            <a:r>
              <a:rPr lang="pl-PL"/>
              <a:t> </a:t>
            </a:r>
            <a:r>
              <a:rPr lang="pl-PL" err="1"/>
              <a:t>rferibus</a:t>
            </a:r>
            <a:endParaRPr lang="pl-PL"/>
          </a:p>
          <a:p>
            <a:pPr lvl="0"/>
            <a:r>
              <a:rPr lang="pl-PL" err="1"/>
              <a:t>asimus</a:t>
            </a:r>
            <a:r>
              <a:rPr lang="pl-PL"/>
              <a:t> et </a:t>
            </a:r>
            <a:r>
              <a:rPr lang="pl-PL" err="1"/>
              <a:t>labore</a:t>
            </a:r>
            <a:r>
              <a:rPr lang="pl-PL"/>
              <a:t>, </a:t>
            </a:r>
            <a:r>
              <a:rPr lang="pl-PL" err="1"/>
              <a:t>offic</a:t>
            </a:r>
            <a:r>
              <a:rPr lang="pl-PL"/>
              <a:t> </a:t>
            </a:r>
            <a:r>
              <a:rPr lang="pl-PL" err="1"/>
              <a:t>tem</a:t>
            </a:r>
            <a:r>
              <a:rPr lang="pl-PL"/>
              <a:t> as </a:t>
            </a:r>
            <a:r>
              <a:rPr lang="pl-PL" err="1"/>
              <a:t>solorum</a:t>
            </a:r>
            <a:r>
              <a:rPr lang="pl-PL"/>
              <a:t> </a:t>
            </a:r>
            <a:r>
              <a:rPr lang="pl-PL" err="1"/>
              <a:t>etum</a:t>
            </a:r>
            <a:r>
              <a:rPr lang="pl-PL"/>
              <a:t> </a:t>
            </a:r>
            <a:r>
              <a:rPr lang="pl-PL" err="1"/>
              <a:t>exerum</a:t>
            </a:r>
            <a:r>
              <a:rPr lang="pl-PL"/>
              <a:t>, </a:t>
            </a:r>
            <a:r>
              <a:rPr lang="pl-PL" err="1"/>
              <a:t>voluptat</a:t>
            </a:r>
            <a:endParaRPr lang="pl-PL"/>
          </a:p>
          <a:p>
            <a:pPr lvl="0"/>
            <a:r>
              <a:rPr lang="pl-PL" err="1"/>
              <a:t>odic</a:t>
            </a:r>
            <a:r>
              <a:rPr lang="pl-PL"/>
              <a:t> </a:t>
            </a:r>
            <a:r>
              <a:rPr lang="pl-PL" err="1"/>
              <a:t>tendisq</a:t>
            </a:r>
            <a:r>
              <a:rPr lang="pl-PL"/>
              <a:t> </a:t>
            </a:r>
            <a:r>
              <a:rPr lang="pl-PL" err="1"/>
              <a:t>uidunt</a:t>
            </a:r>
            <a:r>
              <a:rPr lang="pl-PL"/>
              <a:t> pra </a:t>
            </a:r>
            <a:r>
              <a:rPr lang="pl-PL" err="1"/>
              <a:t>quae</a:t>
            </a:r>
            <a:r>
              <a:rPr lang="pl-PL"/>
              <a:t> </a:t>
            </a:r>
            <a:r>
              <a:rPr lang="pl-PL" err="1"/>
              <a:t>nonseditatum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mo</a:t>
            </a:r>
            <a:r>
              <a:rPr lang="pl-PL"/>
              <a:t> </a:t>
            </a:r>
            <a:r>
              <a:rPr lang="pl-PL" err="1"/>
              <a:t>consequost</a:t>
            </a:r>
            <a:endParaRPr lang="pl-PL"/>
          </a:p>
          <a:p>
            <a:pPr lvl="0"/>
            <a:r>
              <a:rPr lang="pl-PL" err="1"/>
              <a:t>arcit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aut </a:t>
            </a:r>
            <a:r>
              <a:rPr lang="pl-PL" err="1"/>
              <a:t>optas</a:t>
            </a:r>
            <a:r>
              <a:rPr lang="pl-PL"/>
              <a:t> </a:t>
            </a:r>
            <a:r>
              <a:rPr lang="pl-PL" err="1"/>
              <a:t>nobist</a:t>
            </a:r>
            <a:r>
              <a:rPr lang="pl-PL"/>
              <a:t> </a:t>
            </a:r>
            <a:r>
              <a:rPr lang="pl-PL" err="1"/>
              <a:t>videst</a:t>
            </a:r>
            <a:r>
              <a:rPr lang="pl-PL"/>
              <a:t>, </a:t>
            </a:r>
            <a:r>
              <a:rPr lang="pl-PL" err="1"/>
              <a:t>aciatum</a:t>
            </a:r>
            <a:r>
              <a:rPr lang="pl-PL"/>
              <a:t> </a:t>
            </a:r>
            <a:r>
              <a:rPr lang="pl-PL" err="1"/>
              <a:t>quatque</a:t>
            </a:r>
            <a:r>
              <a:rPr lang="pl-PL"/>
              <a:t> </a:t>
            </a:r>
            <a:r>
              <a:rPr lang="pl-PL" err="1"/>
              <a:t>mo</a:t>
            </a:r>
            <a:r>
              <a:rPr lang="pl-PL"/>
              <a:t> </a:t>
            </a:r>
            <a:r>
              <a:rPr lang="pl-PL" err="1"/>
              <a:t>tem</a:t>
            </a:r>
            <a:r>
              <a:rPr lang="pl-PL"/>
              <a:t> </a:t>
            </a:r>
            <a:r>
              <a:rPr lang="pl-PL" err="1"/>
              <a:t>ent</a:t>
            </a:r>
            <a:endParaRPr lang="pl-PL"/>
          </a:p>
          <a:p>
            <a:pPr lvl="0"/>
            <a:r>
              <a:rPr lang="pl-PL" err="1"/>
              <a:t>asinihil</a:t>
            </a:r>
            <a:r>
              <a:rPr lang="pl-PL"/>
              <a:t> mi, </a:t>
            </a:r>
            <a:r>
              <a:rPr lang="pl-PL" err="1"/>
              <a:t>optin</a:t>
            </a:r>
            <a:r>
              <a:rPr lang="pl-PL"/>
              <a:t> </a:t>
            </a:r>
            <a:r>
              <a:rPr lang="pl-PL" err="1"/>
              <a:t>poriberes</a:t>
            </a:r>
            <a:r>
              <a:rPr lang="pl-PL"/>
              <a:t> </a:t>
            </a:r>
            <a:r>
              <a:rPr lang="pl-PL" err="1"/>
              <a:t>debitium</a:t>
            </a:r>
            <a:r>
              <a:rPr lang="pl-PL"/>
              <a:t> a </a:t>
            </a:r>
            <a:r>
              <a:rPr lang="pl-PL" err="1"/>
              <a:t>explaudae</a:t>
            </a:r>
            <a:r>
              <a:rPr lang="pl-PL"/>
              <a:t> </a:t>
            </a:r>
            <a:r>
              <a:rPr lang="pl-PL" err="1"/>
              <a:t>pre</a:t>
            </a:r>
            <a:r>
              <a:rPr lang="pl-PL"/>
              <a:t> sus a</a:t>
            </a:r>
          </a:p>
          <a:p>
            <a:pPr lvl="0"/>
            <a:r>
              <a:rPr lang="pl-PL" err="1"/>
              <a:t>suntios</a:t>
            </a:r>
            <a:r>
              <a:rPr lang="pl-PL"/>
              <a:t> ma </a:t>
            </a:r>
            <a:r>
              <a:rPr lang="pl-PL" err="1"/>
              <a:t>veliqui</a:t>
            </a:r>
            <a:r>
              <a:rPr lang="pl-PL"/>
              <a:t> </a:t>
            </a:r>
            <a:r>
              <a:rPr lang="pl-PL" err="1"/>
              <a:t>andunt</a:t>
            </a:r>
            <a:r>
              <a:rPr lang="pl-PL"/>
              <a:t>.</a:t>
            </a:r>
          </a:p>
          <a:p>
            <a:pPr lvl="0"/>
            <a:r>
              <a:rPr lang="pl-PL" err="1"/>
              <a:t>Optatur</a:t>
            </a:r>
            <a:r>
              <a:rPr lang="pl-PL"/>
              <a:t>? </a:t>
            </a:r>
            <a:r>
              <a:rPr lang="pl-PL" err="1"/>
              <a:t>Aliquame</a:t>
            </a:r>
            <a:r>
              <a:rPr lang="pl-PL"/>
              <a:t> </a:t>
            </a:r>
            <a:r>
              <a:rPr lang="pl-PL" err="1"/>
              <a:t>velia</a:t>
            </a:r>
            <a:r>
              <a:rPr lang="pl-PL"/>
              <a:t> </a:t>
            </a:r>
            <a:r>
              <a:rPr lang="pl-PL" err="1"/>
              <a:t>poriates</a:t>
            </a:r>
            <a:r>
              <a:rPr lang="pl-PL"/>
              <a:t> </a:t>
            </a:r>
            <a:r>
              <a:rPr lang="pl-PL" err="1"/>
              <a:t>reperume</a:t>
            </a:r>
            <a:r>
              <a:rPr lang="pl-PL"/>
              <a:t> </a:t>
            </a:r>
            <a:r>
              <a:rPr lang="pl-PL" err="1"/>
              <a:t>sanihit</a:t>
            </a:r>
            <a:r>
              <a:rPr lang="pl-PL"/>
              <a:t> </a:t>
            </a:r>
            <a:r>
              <a:rPr lang="pl-PL" err="1"/>
              <a:t>rescipid</a:t>
            </a:r>
            <a:endParaRPr lang="pl-PL"/>
          </a:p>
          <a:p>
            <a:pPr lvl="0"/>
            <a:r>
              <a:rPr lang="pl-PL" err="1"/>
              <a:t>quatian</a:t>
            </a:r>
            <a:r>
              <a:rPr lang="pl-PL"/>
              <a:t> </a:t>
            </a:r>
            <a:r>
              <a:rPr lang="pl-PL" err="1"/>
              <a:t>damenihillab</a:t>
            </a:r>
            <a:r>
              <a:rPr lang="pl-PL"/>
              <a:t> id </a:t>
            </a:r>
            <a:r>
              <a:rPr lang="pl-PL" err="1"/>
              <a:t>ulpa</a:t>
            </a:r>
            <a:r>
              <a:rPr lang="pl-PL"/>
              <a:t> </a:t>
            </a:r>
            <a:r>
              <a:rPr lang="pl-PL" err="1"/>
              <a:t>ped</a:t>
            </a:r>
            <a:r>
              <a:rPr lang="pl-PL"/>
              <a:t> </a:t>
            </a:r>
            <a:r>
              <a:rPr lang="pl-PL" err="1"/>
              <a:t>unt</a:t>
            </a:r>
            <a:r>
              <a:rPr lang="pl-PL"/>
              <a:t>.</a:t>
            </a:r>
          </a:p>
          <a:p>
            <a:pPr lvl="0"/>
            <a:r>
              <a:rPr lang="pl-PL" err="1"/>
              <a:t>Daepro</a:t>
            </a:r>
            <a:r>
              <a:rPr lang="pl-PL"/>
              <a:t> </a:t>
            </a:r>
            <a:r>
              <a:rPr lang="pl-PL" err="1"/>
              <a:t>ius</a:t>
            </a:r>
            <a:r>
              <a:rPr lang="pl-PL"/>
              <a:t> </a:t>
            </a:r>
            <a:r>
              <a:rPr lang="pl-PL" err="1"/>
              <a:t>voluptatia</a:t>
            </a:r>
            <a:r>
              <a:rPr lang="pl-PL"/>
              <a:t> </a:t>
            </a:r>
            <a:r>
              <a:rPr lang="pl-PL" err="1"/>
              <a:t>derio</a:t>
            </a:r>
            <a:r>
              <a:rPr lang="pl-PL"/>
              <a:t> di </a:t>
            </a:r>
            <a:r>
              <a:rPr lang="pl-PL" err="1"/>
              <a:t>unt</a:t>
            </a:r>
            <a:r>
              <a:rPr lang="pl-PL"/>
              <a:t> </a:t>
            </a:r>
            <a:r>
              <a:rPr lang="pl-PL" err="1"/>
              <a:t>volupta</a:t>
            </a:r>
            <a:r>
              <a:rPr lang="pl-PL"/>
              <a:t> </a:t>
            </a:r>
            <a:r>
              <a:rPr lang="pl-PL" err="1"/>
              <a:t>simpos</a:t>
            </a:r>
            <a:r>
              <a:rPr lang="pl-PL"/>
              <a:t> as </a:t>
            </a:r>
            <a:r>
              <a:rPr lang="pl-PL" err="1"/>
              <a:t>abo</a:t>
            </a:r>
            <a:r>
              <a:rPr lang="pl-PL"/>
              <a:t>. </a:t>
            </a:r>
            <a:r>
              <a:rPr lang="pl-PL" err="1"/>
              <a:t>Ape</a:t>
            </a:r>
            <a:endParaRPr lang="pl-PL"/>
          </a:p>
          <a:p>
            <a:pPr lvl="0"/>
            <a:r>
              <a:rPr lang="pl-PL" err="1"/>
              <a:t>nimo</a:t>
            </a:r>
            <a:r>
              <a:rPr lang="pl-PL"/>
              <a:t> </a:t>
            </a:r>
            <a:r>
              <a:rPr lang="pl-PL" err="1"/>
              <a:t>blabore</a:t>
            </a:r>
            <a:r>
              <a:rPr lang="pl-PL"/>
              <a:t> </a:t>
            </a:r>
            <a:r>
              <a:rPr lang="pl-PL" err="1"/>
              <a:t>mostemped</a:t>
            </a:r>
            <a:r>
              <a:rPr lang="pl-PL"/>
              <a:t> </a:t>
            </a:r>
            <a:r>
              <a:rPr lang="pl-PL" err="1"/>
              <a:t>ulparionet</a:t>
            </a:r>
            <a:r>
              <a:rPr lang="pl-PL"/>
              <a:t>, </a:t>
            </a:r>
            <a:r>
              <a:rPr lang="pl-PL" err="1"/>
              <a:t>arcid</a:t>
            </a:r>
            <a:r>
              <a:rPr lang="pl-PL"/>
              <a:t> qui </a:t>
            </a:r>
            <a:r>
              <a:rPr lang="pl-PL" err="1"/>
              <a:t>tecum</a:t>
            </a:r>
            <a:r>
              <a:rPr lang="pl-PL"/>
              <a:t> </a:t>
            </a:r>
            <a:r>
              <a:rPr lang="pl-PL" err="1"/>
              <a:t>verovitas</a:t>
            </a:r>
            <a:r>
              <a:rPr lang="pl-PL"/>
              <a:t> et</a:t>
            </a:r>
          </a:p>
          <a:p>
            <a:pPr lvl="0"/>
            <a:r>
              <a:rPr lang="pl-PL" err="1"/>
              <a:t>mos</a:t>
            </a:r>
            <a:r>
              <a:rPr lang="pl-PL"/>
              <a:t> </a:t>
            </a:r>
            <a:r>
              <a:rPr lang="pl-PL" err="1"/>
              <a:t>aboria</a:t>
            </a:r>
            <a:r>
              <a:rPr lang="pl-PL"/>
              <a:t> </a:t>
            </a:r>
            <a:r>
              <a:rPr lang="pl-PL" err="1"/>
              <a:t>commolu</a:t>
            </a:r>
            <a:r>
              <a:rPr lang="pl-PL"/>
              <a:t> </a:t>
            </a:r>
            <a:r>
              <a:rPr lang="pl-PL" err="1"/>
              <a:t>ptatur</a:t>
            </a:r>
            <a:r>
              <a:rPr lang="pl-PL"/>
              <a:t>, </a:t>
            </a:r>
            <a:r>
              <a:rPr lang="pl-PL" err="1"/>
              <a:t>consequas</a:t>
            </a:r>
            <a:r>
              <a:rPr lang="pl-PL"/>
              <a:t> </a:t>
            </a:r>
            <a:r>
              <a:rPr lang="pl-PL" err="1"/>
              <a:t>doluptium</a:t>
            </a:r>
            <a:r>
              <a:rPr lang="pl-PL"/>
              <a:t> </a:t>
            </a:r>
            <a:r>
              <a:rPr lang="pl-PL" err="1"/>
              <a:t>haruptat</a:t>
            </a:r>
            <a:r>
              <a:rPr lang="pl-PL"/>
              <a:t>.</a:t>
            </a:r>
          </a:p>
          <a:p>
            <a:pPr lvl="0"/>
            <a:r>
              <a:rPr lang="pl-PL" err="1"/>
              <a:t>Equo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ne</a:t>
            </a:r>
            <a:r>
              <a:rPr lang="pl-PL"/>
              <a:t> </a:t>
            </a:r>
            <a:r>
              <a:rPr lang="pl-PL" err="1"/>
              <a:t>nus</a:t>
            </a:r>
            <a:r>
              <a:rPr lang="pl-PL"/>
              <a:t> </a:t>
            </a:r>
            <a:r>
              <a:rPr lang="pl-PL" err="1"/>
              <a:t>molupta</a:t>
            </a:r>
            <a:r>
              <a:rPr lang="pl-PL"/>
              <a:t> </a:t>
            </a:r>
            <a:r>
              <a:rPr lang="pl-PL" err="1"/>
              <a:t>quaerio</a:t>
            </a:r>
            <a:r>
              <a:rPr lang="pl-PL"/>
              <a:t> </a:t>
            </a:r>
            <a:r>
              <a:rPr lang="pl-PL" err="1"/>
              <a:t>nsectis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 et </a:t>
            </a:r>
            <a:r>
              <a:rPr lang="pl-PL" err="1"/>
              <a:t>fugitistotae</a:t>
            </a:r>
            <a:endParaRPr lang="pl-PL"/>
          </a:p>
          <a:p>
            <a:pPr lvl="0"/>
            <a:r>
              <a:rPr lang="pl-PL" err="1"/>
              <a:t>consequos</a:t>
            </a:r>
            <a:r>
              <a:rPr lang="pl-PL"/>
              <a:t> </a:t>
            </a:r>
            <a:r>
              <a:rPr lang="pl-PL" err="1"/>
              <a:t>eos</a:t>
            </a:r>
            <a:r>
              <a:rPr lang="pl-PL"/>
              <a:t> de </a:t>
            </a:r>
            <a:r>
              <a:rPr lang="pl-PL" err="1"/>
              <a:t>volorem</a:t>
            </a:r>
            <a:r>
              <a:rPr lang="pl-PL"/>
              <a:t> </a:t>
            </a:r>
            <a:r>
              <a:rPr lang="pl-PL" err="1"/>
              <a:t>facipsandi</a:t>
            </a:r>
            <a:r>
              <a:rPr lang="pl-PL"/>
              <a:t> </a:t>
            </a:r>
            <a:r>
              <a:rPr lang="pl-PL" err="1"/>
              <a:t>ommolor</a:t>
            </a:r>
            <a:r>
              <a:rPr lang="pl-PL"/>
              <a:t> </a:t>
            </a:r>
            <a:r>
              <a:rPr lang="pl-PL" err="1"/>
              <a:t>eseriati</a:t>
            </a:r>
            <a:endParaRPr lang="pl-PL"/>
          </a:p>
          <a:p>
            <a:pPr lvl="0"/>
            <a:r>
              <a:rPr lang="pl-PL" err="1"/>
              <a:t>aspernatus</a:t>
            </a:r>
            <a:r>
              <a:rPr lang="pl-PL"/>
              <a:t> </a:t>
            </a:r>
            <a:r>
              <a:rPr lang="pl-PL" err="1"/>
              <a:t>sero</a:t>
            </a:r>
            <a:r>
              <a:rPr lang="pl-PL"/>
              <a:t> </a:t>
            </a:r>
            <a:r>
              <a:rPr lang="pl-PL" err="1"/>
              <a:t>quam</a:t>
            </a:r>
            <a:r>
              <a:rPr lang="pl-PL"/>
              <a:t>, sam </a:t>
            </a:r>
            <a:r>
              <a:rPr lang="pl-PL" err="1"/>
              <a:t>incia</a:t>
            </a:r>
            <a:r>
              <a:rPr lang="pl-PL"/>
              <a:t> </a:t>
            </a:r>
            <a:r>
              <a:rPr lang="pl-PL" err="1"/>
              <a:t>doluptatur</a:t>
            </a:r>
            <a:r>
              <a:rPr lang="pl-PL"/>
              <a:t>.</a:t>
            </a:r>
          </a:p>
        </p:txBody>
      </p:sp>
      <p:pic>
        <p:nvPicPr>
          <p:cNvPr id="5" name="Obraz 4" descr="Obraz zawierający Grafika, projekt graficzny, Czcionka, logo&#10;&#10;Opis wygenerowany automatycznie">
            <a:extLst>
              <a:ext uri="{FF2B5EF4-FFF2-40B4-BE49-F238E27FC236}">
                <a16:creationId xmlns:a16="http://schemas.microsoft.com/office/drawing/2014/main" id="{C22C0ABA-C700-1943-6FD3-BEFE1E3408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800" y="525600"/>
            <a:ext cx="2638800" cy="1142307"/>
          </a:xfrm>
          <a:prstGeom prst="rect">
            <a:avLst/>
          </a:prstGeom>
        </p:spPr>
      </p:pic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DF930A54-D1E7-124D-B334-ADE3588BA44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496800" y="4038600"/>
            <a:ext cx="11001375" cy="7848600"/>
          </a:xfrm>
          <a:prstGeom prst="roundRect">
            <a:avLst>
              <a:gd name="adj" fmla="val 2968"/>
            </a:avLst>
          </a:prstGeom>
        </p:spPr>
        <p:txBody>
          <a:bodyPr anchor="ctr" anchorCtr="0">
            <a:noAutofit/>
          </a:bodyPr>
          <a:lstStyle>
            <a:lvl1pPr algn="ctr">
              <a:defRPr sz="2400">
                <a:latin typeface="+mn-lt"/>
              </a:defRPr>
            </a:lvl1pPr>
          </a:lstStyle>
          <a:p>
            <a:pPr lvl="0"/>
            <a:r>
              <a:rPr lang="pl-PL"/>
              <a:t>Wstaw </a:t>
            </a:r>
          </a:p>
          <a:p>
            <a:pPr lvl="0"/>
            <a:r>
              <a:rPr lang="pl-PL"/>
              <a:t>obraz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1FDF9EEB-5EF7-6C23-B6A8-70CFBCCCA4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000" y="2133600"/>
            <a:ext cx="632273" cy="63227"/>
          </a:xfrm>
          <a:prstGeom prst="rect">
            <a:avLst/>
          </a:prstGeom>
        </p:spPr>
      </p:pic>
      <p:sp>
        <p:nvSpPr>
          <p:cNvPr id="4" name="Holder 3">
            <a:extLst>
              <a:ext uri="{FF2B5EF4-FFF2-40B4-BE49-F238E27FC236}">
                <a16:creationId xmlns:a16="http://schemas.microsoft.com/office/drawing/2014/main" id="{A36B2124-F763-2279-91FB-F0D2BBC90FC2}"/>
              </a:ext>
            </a:extLst>
          </p:cNvPr>
          <p:cNvSpPr>
            <a:spLocks noGrp="1"/>
          </p:cNvSpPr>
          <p:nvPr>
            <p:ph type="subTitle" idx="4" hasCustomPrompt="1"/>
          </p:nvPr>
        </p:nvSpPr>
        <p:spPr>
          <a:xfrm>
            <a:off x="892800" y="791307"/>
            <a:ext cx="18540000" cy="127906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600" b="1" i="0">
                <a:solidFill>
                  <a:schemeClr val="tx2"/>
                </a:solidFill>
                <a:latin typeface="+mn-lt"/>
                <a:cs typeface="Arial"/>
              </a:defRPr>
            </a:lvl1pPr>
            <a:lvl2pPr marL="0" algn="l">
              <a:defRPr sz="3600">
                <a:solidFill>
                  <a:schemeClr val="tx2"/>
                </a:solidFill>
              </a:defRPr>
            </a:lvl2pPr>
            <a:lvl3pPr marL="0" algn="l">
              <a:defRPr sz="3600">
                <a:solidFill>
                  <a:schemeClr val="tx2"/>
                </a:solidFill>
              </a:defRPr>
            </a:lvl3pPr>
          </a:lstStyle>
          <a:p>
            <a:pPr lvl="0"/>
            <a:r>
              <a:rPr lang="pl-PL"/>
              <a:t>Tytuł slajdu </a:t>
            </a:r>
            <a:r>
              <a:rPr lang="pl-PL" err="1"/>
              <a:t>aborias</a:t>
            </a:r>
            <a:r>
              <a:rPr lang="pl-PL"/>
              <a:t> </a:t>
            </a:r>
            <a:r>
              <a:rPr lang="pl-PL" err="1"/>
              <a:t>arum</a:t>
            </a:r>
            <a:r>
              <a:rPr lang="pl-PL"/>
              <a:t> </a:t>
            </a:r>
            <a:r>
              <a:rPr lang="pl-PL" err="1"/>
              <a:t>enda</a:t>
            </a:r>
            <a:r>
              <a:rPr lang="pl-PL"/>
              <a:t> </a:t>
            </a:r>
            <a:r>
              <a:rPr lang="pl-PL" err="1"/>
              <a:t>imusda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voluptio</a:t>
            </a:r>
            <a:r>
              <a:rPr lang="pl-PL"/>
              <a:t>. </a:t>
            </a:r>
          </a:p>
          <a:p>
            <a:pPr lvl="1"/>
            <a:r>
              <a:rPr lang="pl-PL"/>
              <a:t>Podtytuł slajdu </a:t>
            </a:r>
            <a:r>
              <a:rPr lang="pl-PL" err="1"/>
              <a:t>Lo</a:t>
            </a:r>
            <a:r>
              <a:rPr lang="pl-PL"/>
              <a:t> et </a:t>
            </a:r>
            <a:r>
              <a:rPr lang="pl-PL" err="1"/>
              <a:t>veliquae</a:t>
            </a:r>
            <a:r>
              <a:rPr lang="pl-PL"/>
              <a:t> </a:t>
            </a:r>
            <a:r>
              <a:rPr lang="pl-PL" err="1"/>
              <a:t>doluptatur</a:t>
            </a:r>
            <a:r>
              <a:rPr lang="pl-PL"/>
              <a:t>? </a:t>
            </a:r>
            <a:r>
              <a:rPr lang="pl-PL" err="1"/>
              <a:t>Dundunt</a:t>
            </a:r>
            <a:r>
              <a:rPr lang="pl-PL"/>
              <a:t>.</a:t>
            </a:r>
          </a:p>
        </p:txBody>
      </p:sp>
      <p:sp>
        <p:nvSpPr>
          <p:cNvPr id="2" name="Symbol zastępczy numeru slajdu 4">
            <a:extLst>
              <a:ext uri="{FF2B5EF4-FFF2-40B4-BE49-F238E27FC236}">
                <a16:creationId xmlns:a16="http://schemas.microsoft.com/office/drawing/2014/main" id="{C57F6095-9462-B89F-46F9-D226030B8AC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1259800" y="12712700"/>
            <a:ext cx="2256196" cy="367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8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algn="r">
              <a:defRPr>
                <a:solidFill>
                  <a:schemeClr val="tx1"/>
                </a:solidFill>
                <a:latin typeface="+mn-lt"/>
              </a:defRPr>
            </a:lvl2pPr>
            <a:lvl3pPr algn="r">
              <a:defRPr>
                <a:solidFill>
                  <a:schemeClr val="tx1"/>
                </a:solidFill>
                <a:latin typeface="+mn-lt"/>
              </a:defRPr>
            </a:lvl3pPr>
            <a:lvl4pPr algn="r"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  <a:lvl6pPr algn="r">
              <a:defRPr>
                <a:solidFill>
                  <a:schemeClr val="tx1"/>
                </a:solidFill>
                <a:latin typeface="+mn-lt"/>
              </a:defRPr>
            </a:lvl6pPr>
            <a:lvl7pPr algn="r">
              <a:defRPr>
                <a:solidFill>
                  <a:schemeClr val="tx1"/>
                </a:solidFill>
                <a:latin typeface="+mn-lt"/>
              </a:defRPr>
            </a:lvl7pPr>
            <a:lvl8pPr algn="r">
              <a:defRPr>
                <a:solidFill>
                  <a:schemeClr val="tx1"/>
                </a:solidFill>
                <a:latin typeface="+mn-lt"/>
              </a:defRPr>
            </a:lvl8pPr>
            <a:lvl9pPr algn="r"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fld id="{7FB749AA-DFD3-49FF-A46D-6425A0886B7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321685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 userDrawn="1">
  <p:cSld name="Subtitle">
    <p:bg>
      <p:bgPr>
        <a:solidFill>
          <a:srgbClr val="000647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Jaskrawoniebieski, zrzut ekranu, niebieskie, Grafika&#10;&#10;Opis wygenerowany automatycznie">
            <a:extLst>
              <a:ext uri="{FF2B5EF4-FFF2-40B4-BE49-F238E27FC236}">
                <a16:creationId xmlns:a16="http://schemas.microsoft.com/office/drawing/2014/main" id="{426D1CCE-9371-E9B5-673D-28F54EE4B5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148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914B824-A456-4670-AAB1-E999FD76330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914B824-A456-4670-AAB1-E999FD7633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9354803" y="12789553"/>
            <a:ext cx="2964101" cy="328296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71133" y="486755"/>
            <a:ext cx="17763067" cy="664797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800" b="1" i="0" u="none" kern="0" spc="0">
                <a:solidFill>
                  <a:srgbClr val="000647"/>
                </a:solidFill>
                <a:latin typeface="+mj-lt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089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ajd tekstowy_v3 + zdjec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892800" y="791307"/>
            <a:ext cx="18538200" cy="114230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600" b="1" i="0">
                <a:solidFill>
                  <a:schemeClr val="tx2"/>
                </a:solidFill>
                <a:latin typeface="+mn-lt"/>
                <a:cs typeface="Arial"/>
              </a:defRPr>
            </a:lvl1pPr>
            <a:lvl2pPr marL="0" algn="l">
              <a:defRPr sz="3600">
                <a:solidFill>
                  <a:schemeClr val="tx2"/>
                </a:solidFill>
              </a:defRPr>
            </a:lvl2pPr>
            <a:lvl3pPr marL="0" algn="l">
              <a:defRPr sz="3600">
                <a:solidFill>
                  <a:schemeClr val="tx2"/>
                </a:solidFill>
              </a:defRPr>
            </a:lvl3pPr>
          </a:lstStyle>
          <a:p>
            <a:pPr lvl="0"/>
            <a:r>
              <a:rPr lang="pt-BR"/>
              <a:t>Num quo tem fugitiu ndellabo. Et iur sitaturi te volenistias.</a:t>
            </a:r>
          </a:p>
          <a:p>
            <a:pPr lvl="0"/>
            <a:r>
              <a:rPr lang="pt-BR"/>
              <a:t>Natias et et fuga. Ut lit vendam ad quis vellorerumet quas mint eosamus.</a:t>
            </a:r>
            <a:endParaRPr lang="pl-PL"/>
          </a:p>
        </p:txBody>
      </p:sp>
      <p:sp>
        <p:nvSpPr>
          <p:cNvPr id="15" name="Symbol zastępczy tekstu 12">
            <a:extLst>
              <a:ext uri="{FF2B5EF4-FFF2-40B4-BE49-F238E27FC236}">
                <a16:creationId xmlns:a16="http://schemas.microsoft.com/office/drawing/2014/main" id="{E5D80FF2-A113-B904-DFF2-FC2264E7FB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000" y="3924000"/>
            <a:ext cx="11310000" cy="7963200"/>
          </a:xfrm>
        </p:spPr>
        <p:txBody>
          <a:bodyPr numCol="2" spcCol="360000">
            <a:noAutofit/>
          </a:bodyPr>
          <a:lstStyle>
            <a:lvl1pPr>
              <a:defRPr sz="24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Feriassum </a:t>
            </a:r>
            <a:r>
              <a:rPr lang="pl-PL" err="1"/>
              <a:t>harunto</a:t>
            </a:r>
            <a:r>
              <a:rPr lang="pl-PL"/>
              <a:t> </a:t>
            </a:r>
            <a:r>
              <a:rPr lang="pl-PL" err="1"/>
              <a:t>blam</a:t>
            </a:r>
            <a:r>
              <a:rPr lang="pl-PL"/>
              <a:t>, </a:t>
            </a:r>
            <a:r>
              <a:rPr lang="pl-PL" err="1"/>
              <a:t>aceserrum</a:t>
            </a:r>
            <a:endParaRPr lang="pl-PL"/>
          </a:p>
          <a:p>
            <a:pPr lvl="0"/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quiandia</a:t>
            </a:r>
            <a:r>
              <a:rPr lang="pl-PL"/>
              <a:t> </a:t>
            </a:r>
            <a:r>
              <a:rPr lang="pl-PL" err="1"/>
              <a:t>doloreptate</a:t>
            </a:r>
            <a:r>
              <a:rPr lang="pl-PL"/>
              <a:t> </a:t>
            </a:r>
            <a:r>
              <a:rPr lang="pl-PL" err="1"/>
              <a:t>porpor</a:t>
            </a:r>
            <a:r>
              <a:rPr lang="pl-PL"/>
              <a:t> ma si</a:t>
            </a:r>
          </a:p>
          <a:p>
            <a:pPr lvl="0"/>
            <a:r>
              <a:rPr lang="pl-PL" err="1"/>
              <a:t>beribus</a:t>
            </a:r>
            <a:r>
              <a:rPr lang="pl-PL"/>
              <a:t> </a:t>
            </a:r>
            <a:r>
              <a:rPr lang="pl-PL" err="1"/>
              <a:t>truptat</a:t>
            </a:r>
            <a:r>
              <a:rPr lang="pl-PL"/>
              <a:t>.</a:t>
            </a:r>
          </a:p>
          <a:p>
            <a:pPr lvl="0"/>
            <a:r>
              <a:rPr lang="pl-PL" err="1"/>
              <a:t>Atus</a:t>
            </a:r>
            <a:r>
              <a:rPr lang="pl-PL"/>
              <a:t>. </a:t>
            </a:r>
            <a:r>
              <a:rPr lang="pl-PL" err="1"/>
              <a:t>Unt</a:t>
            </a:r>
            <a:r>
              <a:rPr lang="pl-PL"/>
              <a:t> </a:t>
            </a:r>
            <a:r>
              <a:rPr lang="pl-PL" err="1"/>
              <a:t>quam</a:t>
            </a:r>
            <a:r>
              <a:rPr lang="pl-PL"/>
              <a:t> sim sit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harcid</a:t>
            </a:r>
            <a:r>
              <a:rPr lang="pl-PL"/>
              <a:t> et</a:t>
            </a:r>
          </a:p>
          <a:p>
            <a:pPr lvl="0"/>
            <a:r>
              <a:rPr lang="pl-PL" err="1"/>
              <a:t>labore</a:t>
            </a:r>
            <a:r>
              <a:rPr lang="pl-PL"/>
              <a:t> </a:t>
            </a:r>
            <a:r>
              <a:rPr lang="pl-PL" err="1"/>
              <a:t>explaceri</a:t>
            </a:r>
            <a:r>
              <a:rPr lang="pl-PL"/>
              <a:t> </a:t>
            </a:r>
            <a:r>
              <a:rPr lang="pl-PL" err="1"/>
              <a:t>dolutat</a:t>
            </a:r>
            <a:r>
              <a:rPr lang="pl-PL"/>
              <a:t> </a:t>
            </a:r>
            <a:r>
              <a:rPr lang="pl-PL" err="1"/>
              <a:t>estibusa</a:t>
            </a:r>
            <a:endParaRPr lang="pl-PL"/>
          </a:p>
          <a:p>
            <a:pPr lvl="0"/>
            <a:r>
              <a:rPr lang="pl-PL" err="1"/>
              <a:t>consequis</a:t>
            </a:r>
            <a:r>
              <a:rPr lang="pl-PL"/>
              <a:t> </a:t>
            </a:r>
            <a:r>
              <a:rPr lang="pl-PL" err="1"/>
              <a:t>illam</a:t>
            </a:r>
            <a:r>
              <a:rPr lang="pl-PL"/>
              <a:t> fuga. </a:t>
            </a:r>
            <a:r>
              <a:rPr lang="pl-PL" err="1"/>
              <a:t>Nus</a:t>
            </a:r>
            <a:r>
              <a:rPr lang="pl-PL"/>
              <a:t> </a:t>
            </a:r>
            <a:r>
              <a:rPr lang="pl-PL" err="1"/>
              <a:t>sedipsaperi</a:t>
            </a:r>
            <a:endParaRPr lang="pl-PL"/>
          </a:p>
          <a:p>
            <a:pPr lvl="0"/>
            <a:r>
              <a:rPr lang="pl-PL" err="1"/>
              <a:t>inctore</a:t>
            </a:r>
            <a:r>
              <a:rPr lang="pl-PL"/>
              <a:t> </a:t>
            </a:r>
            <a:r>
              <a:rPr lang="pl-PL" err="1"/>
              <a:t>rferibus</a:t>
            </a:r>
            <a:r>
              <a:rPr lang="pl-PL"/>
              <a:t> </a:t>
            </a:r>
            <a:r>
              <a:rPr lang="pl-PL" err="1"/>
              <a:t>asimus</a:t>
            </a:r>
            <a:r>
              <a:rPr lang="pl-PL"/>
              <a:t> et </a:t>
            </a:r>
            <a:r>
              <a:rPr lang="pl-PL" err="1"/>
              <a:t>labore</a:t>
            </a:r>
            <a:r>
              <a:rPr lang="pl-PL"/>
              <a:t>,</a:t>
            </a:r>
          </a:p>
          <a:p>
            <a:pPr lvl="0"/>
            <a:r>
              <a:rPr lang="pl-PL" err="1"/>
              <a:t>offic</a:t>
            </a:r>
            <a:r>
              <a:rPr lang="pl-PL"/>
              <a:t> </a:t>
            </a:r>
            <a:r>
              <a:rPr lang="pl-PL" err="1"/>
              <a:t>tem</a:t>
            </a:r>
            <a:r>
              <a:rPr lang="pl-PL"/>
              <a:t> as </a:t>
            </a:r>
            <a:r>
              <a:rPr lang="pl-PL" err="1"/>
              <a:t>solorum</a:t>
            </a:r>
            <a:r>
              <a:rPr lang="pl-PL"/>
              <a:t> </a:t>
            </a:r>
            <a:r>
              <a:rPr lang="pl-PL" err="1"/>
              <a:t>etum</a:t>
            </a:r>
            <a:r>
              <a:rPr lang="pl-PL"/>
              <a:t> </a:t>
            </a:r>
            <a:r>
              <a:rPr lang="pl-PL" err="1"/>
              <a:t>exerum</a:t>
            </a:r>
            <a:r>
              <a:rPr lang="pl-PL"/>
              <a:t>,</a:t>
            </a:r>
          </a:p>
          <a:p>
            <a:pPr lvl="0"/>
            <a:r>
              <a:rPr lang="pl-PL" err="1"/>
              <a:t>voluptat</a:t>
            </a:r>
            <a:r>
              <a:rPr lang="pl-PL"/>
              <a:t> </a:t>
            </a:r>
            <a:r>
              <a:rPr lang="pl-PL" err="1"/>
              <a:t>odic</a:t>
            </a:r>
            <a:r>
              <a:rPr lang="pl-PL"/>
              <a:t> </a:t>
            </a:r>
            <a:r>
              <a:rPr lang="pl-PL" err="1"/>
              <a:t>tendisq</a:t>
            </a:r>
            <a:r>
              <a:rPr lang="pl-PL"/>
              <a:t> </a:t>
            </a:r>
            <a:r>
              <a:rPr lang="pl-PL" err="1"/>
              <a:t>uidunt</a:t>
            </a:r>
            <a:r>
              <a:rPr lang="pl-PL"/>
              <a:t> pra </a:t>
            </a:r>
            <a:r>
              <a:rPr lang="pl-PL" err="1"/>
              <a:t>quae</a:t>
            </a:r>
            <a:endParaRPr lang="pl-PL"/>
          </a:p>
          <a:p>
            <a:pPr lvl="0"/>
            <a:r>
              <a:rPr lang="pl-PL" err="1"/>
              <a:t>nonseditatum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mo</a:t>
            </a:r>
            <a:r>
              <a:rPr lang="pl-PL"/>
              <a:t> </a:t>
            </a:r>
            <a:r>
              <a:rPr lang="pl-PL" err="1"/>
              <a:t>consequost</a:t>
            </a:r>
            <a:endParaRPr lang="pl-PL"/>
          </a:p>
          <a:p>
            <a:pPr lvl="0"/>
            <a:r>
              <a:rPr lang="pl-PL" err="1"/>
              <a:t>arcit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aut </a:t>
            </a:r>
            <a:r>
              <a:rPr lang="pl-PL" err="1"/>
              <a:t>optas</a:t>
            </a:r>
            <a:r>
              <a:rPr lang="pl-PL"/>
              <a:t> </a:t>
            </a:r>
            <a:r>
              <a:rPr lang="pl-PL" err="1"/>
              <a:t>nobist</a:t>
            </a:r>
            <a:r>
              <a:rPr lang="pl-PL"/>
              <a:t> </a:t>
            </a:r>
            <a:r>
              <a:rPr lang="pl-PL" err="1"/>
              <a:t>videst</a:t>
            </a:r>
            <a:r>
              <a:rPr lang="pl-PL"/>
              <a:t>,</a:t>
            </a:r>
          </a:p>
          <a:p>
            <a:pPr lvl="0"/>
            <a:r>
              <a:rPr lang="pl-PL" err="1"/>
              <a:t>aciatum</a:t>
            </a:r>
            <a:r>
              <a:rPr lang="pl-PL"/>
              <a:t> </a:t>
            </a:r>
            <a:r>
              <a:rPr lang="pl-PL" err="1"/>
              <a:t>quatque</a:t>
            </a:r>
            <a:r>
              <a:rPr lang="pl-PL"/>
              <a:t> </a:t>
            </a:r>
            <a:r>
              <a:rPr lang="pl-PL" err="1"/>
              <a:t>mo</a:t>
            </a:r>
            <a:r>
              <a:rPr lang="pl-PL"/>
              <a:t> </a:t>
            </a:r>
            <a:r>
              <a:rPr lang="pl-PL" err="1"/>
              <a:t>tem</a:t>
            </a:r>
            <a:r>
              <a:rPr lang="pl-PL"/>
              <a:t> </a:t>
            </a:r>
            <a:r>
              <a:rPr lang="pl-PL" err="1"/>
              <a:t>ent</a:t>
            </a:r>
            <a:endParaRPr lang="pl-PL"/>
          </a:p>
          <a:p>
            <a:pPr lvl="0"/>
            <a:r>
              <a:rPr lang="pl-PL" err="1"/>
              <a:t>asinihil</a:t>
            </a:r>
            <a:r>
              <a:rPr lang="pl-PL"/>
              <a:t> mi, </a:t>
            </a:r>
            <a:r>
              <a:rPr lang="pl-PL" err="1"/>
              <a:t>optin</a:t>
            </a:r>
            <a:r>
              <a:rPr lang="pl-PL"/>
              <a:t> </a:t>
            </a:r>
            <a:r>
              <a:rPr lang="pl-PL" err="1"/>
              <a:t>poriberes</a:t>
            </a:r>
            <a:r>
              <a:rPr lang="pl-PL"/>
              <a:t> </a:t>
            </a:r>
            <a:r>
              <a:rPr lang="pl-PL" err="1"/>
              <a:t>debitium</a:t>
            </a:r>
            <a:endParaRPr lang="pl-PL"/>
          </a:p>
          <a:p>
            <a:pPr lvl="0"/>
            <a:r>
              <a:rPr lang="pl-PL"/>
              <a:t>a </a:t>
            </a:r>
            <a:r>
              <a:rPr lang="pl-PL" err="1"/>
              <a:t>explaudae</a:t>
            </a:r>
            <a:r>
              <a:rPr lang="pl-PL"/>
              <a:t> </a:t>
            </a:r>
            <a:r>
              <a:rPr lang="pl-PL" err="1"/>
              <a:t>pre</a:t>
            </a:r>
            <a:r>
              <a:rPr lang="pl-PL"/>
              <a:t> </a:t>
            </a:r>
            <a:r>
              <a:rPr lang="pl-PL" err="1"/>
              <a:t>sus.Iscia</a:t>
            </a:r>
            <a:r>
              <a:rPr lang="pl-PL"/>
              <a:t> </a:t>
            </a:r>
            <a:r>
              <a:rPr lang="pl-PL" err="1"/>
              <a:t>dolor</a:t>
            </a:r>
            <a:endParaRPr lang="pl-PL"/>
          </a:p>
          <a:p>
            <a:pPr lvl="0"/>
            <a:r>
              <a:rPr lang="pl-PL" err="1"/>
              <a:t>audandunt</a:t>
            </a:r>
            <a:r>
              <a:rPr lang="pl-PL"/>
              <a:t> </a:t>
            </a:r>
            <a:r>
              <a:rPr lang="pl-PL" err="1"/>
              <a:t>volupta</a:t>
            </a:r>
            <a:r>
              <a:rPr lang="pl-PL"/>
              <a:t> </a:t>
            </a:r>
            <a:r>
              <a:rPr lang="pl-PL" err="1"/>
              <a:t>erecaborpore</a:t>
            </a:r>
            <a:endParaRPr lang="pl-PL"/>
          </a:p>
          <a:p>
            <a:pPr lvl="0"/>
            <a:r>
              <a:rPr lang="pl-PL" err="1"/>
              <a:t>eicienihit</a:t>
            </a:r>
            <a:r>
              <a:rPr lang="pl-PL"/>
              <a:t> qui </a:t>
            </a:r>
            <a:r>
              <a:rPr lang="pl-PL" err="1"/>
              <a:t>berum</a:t>
            </a:r>
            <a:r>
              <a:rPr lang="pl-PL"/>
              <a:t> </a:t>
            </a:r>
            <a:r>
              <a:rPr lang="pl-PL" err="1"/>
              <a:t>dolorum</a:t>
            </a:r>
            <a:r>
              <a:rPr lang="pl-PL"/>
              <a:t> fuga. Id</a:t>
            </a:r>
          </a:p>
          <a:p>
            <a:pPr lvl="0"/>
            <a:r>
              <a:rPr lang="pl-PL" err="1"/>
              <a:t>quunt</a:t>
            </a:r>
            <a:r>
              <a:rPr lang="pl-PL"/>
              <a:t> fuga. Nam, </a:t>
            </a:r>
            <a:r>
              <a:rPr lang="pl-PL" err="1"/>
              <a:t>volupti</a:t>
            </a:r>
            <a:r>
              <a:rPr lang="pl-PL"/>
              <a:t> </a:t>
            </a:r>
            <a:r>
              <a:rPr lang="pl-PL" err="1"/>
              <a:t>deribea</a:t>
            </a:r>
            <a:r>
              <a:rPr lang="pl-PL"/>
              <a:t> </a:t>
            </a:r>
            <a:r>
              <a:rPr lang="pl-PL" err="1"/>
              <a:t>core</a:t>
            </a:r>
            <a:r>
              <a:rPr lang="pl-PL"/>
              <a:t>,</a:t>
            </a:r>
          </a:p>
          <a:p>
            <a:pPr lvl="0"/>
            <a:r>
              <a:rPr lang="pl-PL" err="1"/>
              <a:t>autatur</a:t>
            </a:r>
            <a:r>
              <a:rPr lang="pl-PL"/>
              <a:t> </a:t>
            </a:r>
            <a:r>
              <a:rPr lang="pl-PL" err="1"/>
              <a:t>sitati</a:t>
            </a:r>
            <a:r>
              <a:rPr lang="pl-PL"/>
              <a:t> </a:t>
            </a:r>
            <a:r>
              <a:rPr lang="pl-PL" err="1"/>
              <a:t>voleculles</a:t>
            </a:r>
            <a:r>
              <a:rPr lang="pl-PL"/>
              <a:t> </a:t>
            </a:r>
            <a:r>
              <a:rPr lang="pl-PL" err="1"/>
              <a:t>eos</a:t>
            </a:r>
            <a:r>
              <a:rPr lang="pl-PL"/>
              <a:t> et </a:t>
            </a:r>
            <a:r>
              <a:rPr lang="pl-PL" err="1"/>
              <a:t>volore</a:t>
            </a:r>
            <a:r>
              <a:rPr lang="pl-PL"/>
              <a:t>,</a:t>
            </a:r>
          </a:p>
          <a:p>
            <a:pPr lvl="0"/>
            <a:r>
              <a:rPr lang="pl-PL" err="1"/>
              <a:t>sitatures</a:t>
            </a:r>
            <a:r>
              <a:rPr lang="pl-PL"/>
              <a:t> aut </a:t>
            </a:r>
            <a:r>
              <a:rPr lang="pl-PL" err="1"/>
              <a:t>resequaspedi</a:t>
            </a:r>
            <a:r>
              <a:rPr lang="pl-PL"/>
              <a:t> </a:t>
            </a:r>
            <a:r>
              <a:rPr lang="pl-PL" err="1"/>
              <a:t>doluptur</a:t>
            </a:r>
            <a:endParaRPr lang="pl-PL"/>
          </a:p>
          <a:p>
            <a:pPr lvl="0"/>
            <a:r>
              <a:rPr lang="pl-PL" err="1"/>
              <a:t>sitatur</a:t>
            </a:r>
            <a:r>
              <a:rPr lang="pl-PL"/>
              <a:t> </a:t>
            </a:r>
            <a:r>
              <a:rPr lang="pl-PL" err="1"/>
              <a:t>aped</a:t>
            </a:r>
            <a:r>
              <a:rPr lang="pl-PL"/>
              <a:t> </a:t>
            </a:r>
            <a:r>
              <a:rPr lang="pl-PL" err="1"/>
              <a:t>quae</a:t>
            </a:r>
            <a:r>
              <a:rPr lang="pl-PL"/>
              <a:t> </a:t>
            </a:r>
            <a:r>
              <a:rPr lang="pl-PL" err="1"/>
              <a:t>consendandit</a:t>
            </a:r>
            <a:endParaRPr lang="pl-PL"/>
          </a:p>
          <a:p>
            <a:pPr lvl="0"/>
            <a:r>
              <a:rPr lang="pl-PL" err="1"/>
              <a:t>perum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sent</a:t>
            </a:r>
            <a:r>
              <a:rPr lang="pl-PL"/>
              <a:t>,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landi</a:t>
            </a:r>
            <a:r>
              <a:rPr lang="pl-PL"/>
              <a:t> </a:t>
            </a:r>
            <a:r>
              <a:rPr lang="pl-PL" err="1"/>
              <a:t>commodi</a:t>
            </a:r>
            <a:endParaRPr lang="pl-PL"/>
          </a:p>
          <a:p>
            <a:pPr lvl="0"/>
            <a:r>
              <a:rPr lang="pl-PL" err="1"/>
              <a:t>offic</a:t>
            </a:r>
            <a:r>
              <a:rPr lang="pl-PL"/>
              <a:t> te </a:t>
            </a:r>
            <a:r>
              <a:rPr lang="pl-PL" err="1"/>
              <a:t>nectae</a:t>
            </a:r>
            <a:r>
              <a:rPr lang="pl-PL"/>
              <a:t> </a:t>
            </a:r>
            <a:r>
              <a:rPr lang="pl-PL" err="1"/>
              <a:t>nis</a:t>
            </a:r>
            <a:r>
              <a:rPr lang="pl-PL"/>
              <a:t> </a:t>
            </a:r>
            <a:r>
              <a:rPr lang="pl-PL" err="1"/>
              <a:t>ea</a:t>
            </a:r>
            <a:r>
              <a:rPr lang="pl-PL"/>
              <a:t> </a:t>
            </a:r>
            <a:r>
              <a:rPr lang="pl-PL" err="1"/>
              <a:t>volorem</a:t>
            </a:r>
            <a:endParaRPr lang="pl-PL"/>
          </a:p>
          <a:p>
            <a:pPr lvl="0"/>
            <a:r>
              <a:rPr lang="pl-PL" err="1"/>
              <a:t>rerspedite</a:t>
            </a:r>
            <a:r>
              <a:rPr lang="pl-PL"/>
              <a:t> </a:t>
            </a:r>
            <a:r>
              <a:rPr lang="pl-PL" err="1"/>
              <a:t>peria</a:t>
            </a:r>
            <a:r>
              <a:rPr lang="pl-PL"/>
              <a:t> </a:t>
            </a:r>
            <a:r>
              <a:rPr lang="pl-PL" err="1"/>
              <a:t>nobitae</a:t>
            </a:r>
            <a:r>
              <a:rPr lang="pl-PL"/>
              <a:t> </a:t>
            </a:r>
            <a:r>
              <a:rPr lang="pl-PL" err="1"/>
              <a:t>venim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aut</a:t>
            </a:r>
          </a:p>
          <a:p>
            <a:pPr lvl="0"/>
            <a:r>
              <a:rPr lang="pl-PL" err="1"/>
              <a:t>fugitat</a:t>
            </a:r>
            <a:r>
              <a:rPr lang="pl-PL"/>
              <a:t> et </a:t>
            </a:r>
            <a:r>
              <a:rPr lang="pl-PL" err="1"/>
              <a:t>mos</a:t>
            </a:r>
            <a:r>
              <a:rPr lang="pl-PL"/>
              <a:t> </a:t>
            </a:r>
            <a:r>
              <a:rPr lang="pl-PL" err="1"/>
              <a:t>volest</a:t>
            </a:r>
            <a:r>
              <a:rPr lang="pl-PL"/>
              <a:t>, </a:t>
            </a:r>
            <a:r>
              <a:rPr lang="pl-PL" err="1"/>
              <a:t>cone</a:t>
            </a:r>
            <a:r>
              <a:rPr lang="pl-PL"/>
              <a:t> </a:t>
            </a:r>
            <a:r>
              <a:rPr lang="pl-PL" err="1"/>
              <a:t>volupta</a:t>
            </a:r>
            <a:endParaRPr lang="pl-PL"/>
          </a:p>
          <a:p>
            <a:pPr lvl="0"/>
            <a:r>
              <a:rPr lang="pl-PL" err="1"/>
              <a:t>elibusam</a:t>
            </a:r>
            <a:r>
              <a:rPr lang="pl-PL"/>
              <a:t> </a:t>
            </a:r>
            <a:r>
              <a:rPr lang="pl-PL" err="1"/>
              <a:t>quatum</a:t>
            </a:r>
            <a:r>
              <a:rPr lang="pl-PL"/>
              <a:t> </a:t>
            </a:r>
            <a:r>
              <a:rPr lang="pl-PL" err="1"/>
              <a:t>exerum</a:t>
            </a:r>
            <a:r>
              <a:rPr lang="pl-PL"/>
              <a:t> </a:t>
            </a:r>
            <a:r>
              <a:rPr lang="pl-PL" err="1"/>
              <a:t>eos</a:t>
            </a:r>
            <a:endParaRPr lang="pl-PL"/>
          </a:p>
          <a:p>
            <a:pPr lvl="0"/>
            <a:r>
              <a:rPr lang="pl-PL" err="1"/>
              <a:t>exerovidendi</a:t>
            </a:r>
            <a:r>
              <a:rPr lang="pl-PL"/>
              <a:t> </a:t>
            </a:r>
            <a:r>
              <a:rPr lang="pl-PL" err="1"/>
              <a:t>commos</a:t>
            </a:r>
            <a:r>
              <a:rPr lang="pl-PL"/>
              <a:t> </a:t>
            </a:r>
            <a:r>
              <a:rPr lang="pl-PL" err="1"/>
              <a:t>cuptiur</a:t>
            </a:r>
            <a:r>
              <a:rPr lang="pl-PL"/>
              <a:t> </a:t>
            </a:r>
            <a:r>
              <a:rPr lang="pl-PL" err="1"/>
              <a:t>acea</a:t>
            </a:r>
            <a:endParaRPr lang="pl-PL"/>
          </a:p>
          <a:p>
            <a:pPr lvl="0"/>
            <a:r>
              <a:rPr lang="pl-PL" err="1"/>
              <a:t>consentior</a:t>
            </a:r>
            <a:r>
              <a:rPr lang="pl-PL"/>
              <a:t> re </a:t>
            </a:r>
            <a:r>
              <a:rPr lang="pl-PL" err="1"/>
              <a:t>volorro</a:t>
            </a:r>
            <a:r>
              <a:rPr lang="pl-PL"/>
              <a:t> </a:t>
            </a:r>
            <a:r>
              <a:rPr lang="pl-PL" err="1"/>
              <a:t>ipsunt</a:t>
            </a:r>
            <a:r>
              <a:rPr lang="pl-PL"/>
              <a:t> </a:t>
            </a:r>
            <a:r>
              <a:rPr lang="pl-PL" err="1"/>
              <a:t>dolorum</a:t>
            </a:r>
            <a:endParaRPr lang="pl-PL"/>
          </a:p>
          <a:p>
            <a:pPr lvl="0"/>
            <a:r>
              <a:rPr lang="pl-PL" err="1"/>
              <a:t>repudae</a:t>
            </a:r>
            <a:r>
              <a:rPr lang="pl-PL"/>
              <a:t> </a:t>
            </a:r>
            <a:r>
              <a:rPr lang="pl-PL" err="1"/>
              <a:t>niatio</a:t>
            </a:r>
            <a:r>
              <a:rPr lang="pl-PL"/>
              <a:t> </a:t>
            </a:r>
            <a:r>
              <a:rPr lang="pl-PL" err="1"/>
              <a:t>tenimusti</a:t>
            </a:r>
            <a:r>
              <a:rPr lang="pl-PL"/>
              <a:t> </a:t>
            </a:r>
            <a:r>
              <a:rPr lang="pl-PL" err="1"/>
              <a:t>occum</a:t>
            </a:r>
            <a:r>
              <a:rPr lang="pl-PL"/>
              <a:t> sam</a:t>
            </a:r>
          </a:p>
          <a:p>
            <a:pPr lvl="0"/>
            <a:r>
              <a:rPr lang="pl-PL" err="1"/>
              <a:t>voluptatum</a:t>
            </a:r>
            <a:r>
              <a:rPr lang="pl-PL"/>
              <a:t> </a:t>
            </a:r>
            <a:r>
              <a:rPr lang="pl-PL" err="1"/>
              <a:t>estrum</a:t>
            </a:r>
            <a:r>
              <a:rPr lang="pl-PL"/>
              <a:t> </a:t>
            </a:r>
            <a:r>
              <a:rPr lang="pl-PL" err="1"/>
              <a:t>quibus</a:t>
            </a:r>
            <a:r>
              <a:rPr lang="pl-PL"/>
              <a:t>, </a:t>
            </a:r>
            <a:r>
              <a:rPr lang="pl-PL" err="1"/>
              <a:t>sant</a:t>
            </a:r>
            <a:r>
              <a:rPr lang="pl-PL"/>
              <a:t> </a:t>
            </a:r>
            <a:r>
              <a:rPr lang="pl-PL" err="1"/>
              <a:t>quasit</a:t>
            </a:r>
            <a:endParaRPr lang="pl-PL"/>
          </a:p>
          <a:p>
            <a:pPr lvl="0"/>
            <a:r>
              <a:rPr lang="pl-PL" err="1"/>
              <a:t>eium</a:t>
            </a:r>
            <a:r>
              <a:rPr lang="pl-PL"/>
              <a:t> </a:t>
            </a:r>
            <a:r>
              <a:rPr lang="pl-PL" err="1"/>
              <a:t>esenimi</a:t>
            </a:r>
            <a:r>
              <a:rPr lang="pl-PL"/>
              <a:t>, </a:t>
            </a:r>
            <a:r>
              <a:rPr lang="pl-PL" err="1"/>
              <a:t>acius</a:t>
            </a:r>
            <a:r>
              <a:rPr lang="pl-PL"/>
              <a:t>.</a:t>
            </a:r>
          </a:p>
          <a:p>
            <a:pPr lvl="0"/>
            <a:r>
              <a:rPr lang="pl-PL" err="1"/>
              <a:t>Oloremp</a:t>
            </a:r>
            <a:r>
              <a:rPr lang="pl-PL"/>
              <a:t> </a:t>
            </a:r>
            <a:r>
              <a:rPr lang="pl-PL" err="1"/>
              <a:t>eliqui</a:t>
            </a:r>
            <a:r>
              <a:rPr lang="pl-PL"/>
              <a:t> </a:t>
            </a:r>
            <a:r>
              <a:rPr lang="pl-PL" err="1"/>
              <a:t>consed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et</a:t>
            </a:r>
          </a:p>
          <a:p>
            <a:pPr lvl="0"/>
            <a:r>
              <a:rPr lang="pl-PL" err="1"/>
              <a:t>vit</a:t>
            </a:r>
            <a:r>
              <a:rPr lang="pl-PL"/>
              <a:t>, </a:t>
            </a:r>
            <a:r>
              <a:rPr lang="pl-PL" err="1"/>
              <a:t>earchiciam</a:t>
            </a:r>
            <a:r>
              <a:rPr lang="pl-PL"/>
              <a:t> </a:t>
            </a:r>
            <a:r>
              <a:rPr lang="pl-PL" err="1"/>
              <a:t>quibus</a:t>
            </a:r>
            <a:r>
              <a:rPr lang="pl-PL"/>
              <a:t> </a:t>
            </a:r>
            <a:r>
              <a:rPr lang="pl-PL" err="1"/>
              <a:t>debis</a:t>
            </a:r>
            <a:r>
              <a:rPr lang="pl-PL"/>
              <a:t> pra</a:t>
            </a:r>
          </a:p>
          <a:p>
            <a:pPr lvl="0"/>
            <a:r>
              <a:rPr lang="pl-PL" err="1"/>
              <a:t>nostem</a:t>
            </a:r>
            <a:r>
              <a:rPr lang="pl-PL"/>
              <a:t> </a:t>
            </a:r>
            <a:r>
              <a:rPr lang="pl-PL" err="1"/>
              <a:t>digenih</a:t>
            </a:r>
            <a:r>
              <a:rPr lang="pl-PL"/>
              <a:t> </a:t>
            </a:r>
            <a:r>
              <a:rPr lang="pl-PL" err="1"/>
              <a:t>illenimos</a:t>
            </a:r>
            <a:r>
              <a:rPr lang="pl-PL"/>
              <a:t> </a:t>
            </a:r>
            <a:r>
              <a:rPr lang="pl-PL" err="1"/>
              <a:t>eosti</a:t>
            </a:r>
            <a:endParaRPr lang="pl-PL"/>
          </a:p>
          <a:p>
            <a:pPr lvl="0"/>
            <a:r>
              <a:rPr lang="pl-PL" err="1"/>
              <a:t>velique</a:t>
            </a:r>
            <a:r>
              <a:rPr lang="pl-PL"/>
              <a:t> </a:t>
            </a:r>
            <a:r>
              <a:rPr lang="pl-PL" err="1"/>
              <a:t>molum</a:t>
            </a:r>
            <a:r>
              <a:rPr lang="pl-PL"/>
              <a:t> </a:t>
            </a:r>
            <a:r>
              <a:rPr lang="pl-PL" err="1"/>
              <a:t>iuriberum</a:t>
            </a:r>
            <a:r>
              <a:rPr lang="pl-PL"/>
              <a:t> </a:t>
            </a:r>
            <a:r>
              <a:rPr lang="pl-PL" err="1"/>
              <a:t>iumet</a:t>
            </a:r>
            <a:r>
              <a:rPr lang="pl-PL"/>
              <a:t> ma</a:t>
            </a:r>
          </a:p>
          <a:p>
            <a:pPr lvl="0"/>
            <a:r>
              <a:rPr lang="pl-PL" err="1"/>
              <a:t>eosapit</a:t>
            </a:r>
            <a:r>
              <a:rPr lang="pl-PL"/>
              <a:t> </a:t>
            </a:r>
            <a:r>
              <a:rPr lang="pl-PL" err="1"/>
              <a:t>iisimil</a:t>
            </a:r>
            <a:r>
              <a:rPr lang="pl-PL"/>
              <a:t> </a:t>
            </a:r>
            <a:r>
              <a:rPr lang="pl-PL" err="1"/>
              <a:t>int</a:t>
            </a:r>
            <a:r>
              <a:rPr lang="pl-PL"/>
              <a:t> </a:t>
            </a:r>
            <a:r>
              <a:rPr lang="pl-PL" err="1"/>
              <a:t>quide</a:t>
            </a:r>
            <a:r>
              <a:rPr lang="pl-PL"/>
              <a:t> aut </a:t>
            </a:r>
            <a:r>
              <a:rPr lang="pl-PL" err="1"/>
              <a:t>moluptum</a:t>
            </a:r>
            <a:endParaRPr lang="pl-PL"/>
          </a:p>
          <a:p>
            <a:pPr lvl="0"/>
            <a:r>
              <a:rPr lang="pl-PL" err="1"/>
              <a:t>dolupta</a:t>
            </a:r>
            <a:r>
              <a:rPr lang="pl-PL"/>
              <a:t> </a:t>
            </a:r>
            <a:r>
              <a:rPr lang="pl-PL" err="1"/>
              <a:t>quibustoris</a:t>
            </a:r>
            <a:r>
              <a:rPr lang="pl-PL"/>
              <a:t> </a:t>
            </a:r>
            <a:r>
              <a:rPr lang="pl-PL" err="1"/>
              <a:t>quatur</a:t>
            </a:r>
            <a:r>
              <a:rPr lang="pl-PL"/>
              <a:t>? </a:t>
            </a:r>
            <a:r>
              <a:rPr lang="pl-PL" err="1"/>
              <a:t>Dantius</a:t>
            </a:r>
            <a:endParaRPr lang="pl-PL"/>
          </a:p>
          <a:p>
            <a:pPr lvl="0"/>
            <a:r>
              <a:rPr lang="pl-PL" err="1"/>
              <a:t>nessumendam</a:t>
            </a:r>
            <a:r>
              <a:rPr lang="pl-PL"/>
              <a:t>, </a:t>
            </a:r>
            <a:r>
              <a:rPr lang="pl-PL" err="1"/>
              <a:t>volo</a:t>
            </a:r>
            <a:r>
              <a:rPr lang="pl-PL"/>
              <a:t> </a:t>
            </a:r>
            <a:r>
              <a:rPr lang="pl-PL" err="1"/>
              <a:t>iunt</a:t>
            </a:r>
            <a:r>
              <a:rPr lang="pl-PL"/>
              <a:t> </a:t>
            </a:r>
            <a:r>
              <a:rPr lang="pl-PL" err="1"/>
              <a:t>fugitio</a:t>
            </a:r>
            <a:endParaRPr lang="pl-PL"/>
          </a:p>
          <a:p>
            <a:pPr lvl="0"/>
            <a:r>
              <a:rPr lang="pl-PL" err="1"/>
              <a:t>nsernatur</a:t>
            </a:r>
            <a:r>
              <a:rPr lang="pl-PL"/>
              <a:t>, </a:t>
            </a:r>
            <a:r>
              <a:rPr lang="pl-PL" err="1"/>
              <a:t>officti</a:t>
            </a:r>
            <a:r>
              <a:rPr lang="pl-PL"/>
              <a:t> </a:t>
            </a:r>
            <a:r>
              <a:rPr lang="pl-PL" err="1"/>
              <a:t>ditatem</a:t>
            </a:r>
            <a:r>
              <a:rPr lang="pl-PL"/>
              <a:t> </a:t>
            </a:r>
            <a:r>
              <a:rPr lang="pl-PL" err="1"/>
              <a:t>perio</a:t>
            </a:r>
            <a:r>
              <a:rPr lang="pl-PL"/>
              <a:t>.</a:t>
            </a:r>
          </a:p>
          <a:p>
            <a:pPr lvl="0"/>
            <a:r>
              <a:rPr lang="pl-PL" err="1"/>
              <a:t>Idundesto</a:t>
            </a:r>
            <a:r>
              <a:rPr lang="pl-PL"/>
              <a:t> cum et </a:t>
            </a:r>
            <a:r>
              <a:rPr lang="pl-PL" err="1"/>
              <a:t>etur</a:t>
            </a:r>
            <a:r>
              <a:rPr lang="pl-PL"/>
              <a:t>, sam </a:t>
            </a:r>
            <a:r>
              <a:rPr lang="pl-PL" err="1"/>
              <a:t>eturio</a:t>
            </a:r>
            <a:endParaRPr lang="pl-PL"/>
          </a:p>
          <a:p>
            <a:pPr lvl="0"/>
            <a:r>
              <a:rPr lang="pl-PL"/>
              <a:t>cum </a:t>
            </a:r>
            <a:r>
              <a:rPr lang="pl-PL" err="1"/>
              <a:t>nis</a:t>
            </a:r>
            <a:r>
              <a:rPr lang="pl-PL"/>
              <a:t> si </a:t>
            </a:r>
            <a:r>
              <a:rPr lang="pl-PL" err="1"/>
              <a:t>ut</a:t>
            </a:r>
            <a:r>
              <a:rPr lang="pl-PL"/>
              <a:t> rem </a:t>
            </a:r>
            <a:r>
              <a:rPr lang="pl-PL" err="1"/>
              <a:t>seque</a:t>
            </a:r>
            <a:r>
              <a:rPr lang="pl-PL"/>
              <a:t> et re </a:t>
            </a:r>
            <a:r>
              <a:rPr lang="pl-PL" err="1"/>
              <a:t>maximi</a:t>
            </a:r>
            <a:r>
              <a:rPr lang="pl-PL"/>
              <a:t>,</a:t>
            </a:r>
          </a:p>
          <a:p>
            <a:pPr lvl="0"/>
            <a:r>
              <a:rPr lang="pl-PL" err="1"/>
              <a:t>solupic</a:t>
            </a:r>
            <a:r>
              <a:rPr lang="pl-PL"/>
              <a:t> </a:t>
            </a:r>
            <a:r>
              <a:rPr lang="pl-PL" err="1"/>
              <a:t>toresto</a:t>
            </a:r>
            <a:r>
              <a:rPr lang="pl-PL"/>
              <a:t> </a:t>
            </a:r>
            <a:r>
              <a:rPr lang="pl-PL" err="1"/>
              <a:t>rerunt</a:t>
            </a:r>
            <a:r>
              <a:rPr lang="pl-PL"/>
              <a:t> qui </a:t>
            </a:r>
            <a:r>
              <a:rPr lang="pl-PL" err="1"/>
              <a:t>doluptatium</a:t>
            </a:r>
            <a:endParaRPr lang="pl-PL"/>
          </a:p>
          <a:p>
            <a:pPr lvl="0"/>
            <a:r>
              <a:rPr lang="pl-PL" err="1"/>
              <a:t>quuntibus</a:t>
            </a:r>
            <a:r>
              <a:rPr lang="pl-PL"/>
              <a:t> </a:t>
            </a:r>
            <a:r>
              <a:rPr lang="pl-PL" err="1"/>
              <a:t>mosandus</a:t>
            </a:r>
            <a:r>
              <a:rPr lang="pl-PL"/>
              <a:t> </a:t>
            </a:r>
            <a:r>
              <a:rPr lang="pl-PL" err="1"/>
              <a:t>repro</a:t>
            </a:r>
            <a:r>
              <a:rPr lang="pl-PL"/>
              <a:t> ma aut.</a:t>
            </a:r>
          </a:p>
        </p:txBody>
      </p:sp>
      <p:pic>
        <p:nvPicPr>
          <p:cNvPr id="5" name="Obraz 4" descr="Obraz zawierający Grafika, projekt graficzny, Czcionka, logo&#10;&#10;Opis wygenerowany automatycznie">
            <a:extLst>
              <a:ext uri="{FF2B5EF4-FFF2-40B4-BE49-F238E27FC236}">
                <a16:creationId xmlns:a16="http://schemas.microsoft.com/office/drawing/2014/main" id="{C22C0ABA-C700-1943-6FD3-BEFE1E3408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800" y="525600"/>
            <a:ext cx="2638800" cy="1142307"/>
          </a:xfrm>
          <a:prstGeom prst="rect">
            <a:avLst/>
          </a:prstGeom>
        </p:spPr>
      </p:pic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DF930A54-D1E7-124D-B334-ADE3588BA44E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496800" y="6172200"/>
            <a:ext cx="11001375" cy="5715000"/>
          </a:xfrm>
          <a:prstGeom prst="roundRect">
            <a:avLst>
              <a:gd name="adj" fmla="val 5019"/>
            </a:avLst>
          </a:prstGeom>
        </p:spPr>
        <p:txBody>
          <a:bodyPr anchor="ctr" anchorCtr="0">
            <a:noAutofit/>
          </a:bodyPr>
          <a:lstStyle>
            <a:lvl1pPr algn="ctr">
              <a:defRPr sz="2400">
                <a:latin typeface="+mn-lt"/>
              </a:defRPr>
            </a:lvl1pPr>
          </a:lstStyle>
          <a:p>
            <a:pPr lvl="0"/>
            <a:r>
              <a:rPr lang="pl-PL"/>
              <a:t>Wstaw </a:t>
            </a:r>
          </a:p>
          <a:p>
            <a:pPr lvl="0"/>
            <a:r>
              <a:rPr lang="pl-PL"/>
              <a:t>obraz</a:t>
            </a:r>
          </a:p>
        </p:txBody>
      </p:sp>
      <p:sp>
        <p:nvSpPr>
          <p:cNvPr id="4" name="Symbol zastępczy tekstu 12">
            <a:extLst>
              <a:ext uri="{FF2B5EF4-FFF2-40B4-BE49-F238E27FC236}">
                <a16:creationId xmlns:a16="http://schemas.microsoft.com/office/drawing/2014/main" id="{1B9D1109-1AEC-DE8D-5032-17898203D5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506400" y="3960000"/>
            <a:ext cx="5248200" cy="1450200"/>
          </a:xfrm>
        </p:spPr>
        <p:txBody>
          <a:bodyPr numCol="1" spcCol="360000">
            <a:noAutofit/>
          </a:bodyPr>
          <a:lstStyle>
            <a:lvl1pPr>
              <a:defRPr sz="18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Mi, sum </a:t>
            </a:r>
            <a:r>
              <a:rPr lang="pl-PL" err="1"/>
              <a:t>namenditas</a:t>
            </a:r>
            <a:r>
              <a:rPr lang="pl-PL"/>
              <a:t> et </a:t>
            </a:r>
            <a:r>
              <a:rPr lang="pl-PL" err="1"/>
              <a:t>adignimus</a:t>
            </a:r>
            <a:r>
              <a:rPr lang="pl-PL"/>
              <a:t>, con et </a:t>
            </a:r>
            <a:r>
              <a:rPr lang="pl-PL" err="1"/>
              <a:t>et</a:t>
            </a:r>
            <a:r>
              <a:rPr lang="pl-PL"/>
              <a:t> </a:t>
            </a:r>
            <a:r>
              <a:rPr lang="pl-PL" err="1"/>
              <a:t>optate</a:t>
            </a:r>
            <a:endParaRPr lang="pl-PL"/>
          </a:p>
          <a:p>
            <a:pPr lvl="0"/>
            <a:r>
              <a:rPr lang="pl-PL" err="1"/>
              <a:t>minvel</a:t>
            </a:r>
            <a:r>
              <a:rPr lang="pl-PL"/>
              <a:t> et </a:t>
            </a:r>
            <a:r>
              <a:rPr lang="pl-PL" err="1"/>
              <a:t>ulpa</a:t>
            </a:r>
            <a:r>
              <a:rPr lang="pl-PL"/>
              <a:t> </a:t>
            </a:r>
            <a:r>
              <a:rPr lang="pl-PL" err="1"/>
              <a:t>nonsequ</a:t>
            </a:r>
            <a:r>
              <a:rPr lang="pl-PL"/>
              <a:t> </a:t>
            </a:r>
            <a:r>
              <a:rPr lang="pl-PL" err="1"/>
              <a:t>iduciis</a:t>
            </a:r>
            <a:r>
              <a:rPr lang="pl-PL"/>
              <a:t> </a:t>
            </a:r>
            <a:r>
              <a:rPr lang="pl-PL" err="1"/>
              <a:t>comnite</a:t>
            </a:r>
            <a:r>
              <a:rPr lang="pl-PL"/>
              <a:t> la </a:t>
            </a:r>
            <a:r>
              <a:rPr lang="pl-PL" err="1"/>
              <a:t>nullam</a:t>
            </a:r>
            <a:endParaRPr lang="pl-PL"/>
          </a:p>
          <a:p>
            <a:pPr lvl="0"/>
            <a:r>
              <a:rPr lang="pl-PL"/>
              <a:t>qui con </a:t>
            </a:r>
            <a:r>
              <a:rPr lang="pl-PL" err="1"/>
              <a:t>nimagnient</a:t>
            </a:r>
            <a:r>
              <a:rPr lang="pl-PL"/>
              <a:t> pro </a:t>
            </a:r>
            <a:r>
              <a:rPr lang="pl-PL" err="1"/>
              <a:t>maxim</a:t>
            </a:r>
            <a:r>
              <a:rPr lang="pl-PL"/>
              <a:t> </a:t>
            </a:r>
            <a:r>
              <a:rPr lang="pl-PL" err="1"/>
              <a:t>rerovid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inis</a:t>
            </a:r>
            <a:endParaRPr lang="pl-PL"/>
          </a:p>
          <a:p>
            <a:pPr lvl="0"/>
            <a:r>
              <a:rPr lang="pl-PL"/>
              <a:t>et </a:t>
            </a:r>
            <a:r>
              <a:rPr lang="pl-PL" err="1"/>
              <a:t>ea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nonsequi</a:t>
            </a:r>
            <a:r>
              <a:rPr lang="pl-PL"/>
              <a:t> </a:t>
            </a:r>
            <a:r>
              <a:rPr lang="pl-PL" err="1"/>
              <a:t>offictionese</a:t>
            </a:r>
            <a:r>
              <a:rPr lang="pl-PL"/>
              <a:t> es et </a:t>
            </a:r>
            <a:r>
              <a:rPr lang="pl-PL" err="1"/>
              <a:t>ea</a:t>
            </a:r>
            <a:r>
              <a:rPr lang="pl-PL"/>
              <a:t> </a:t>
            </a:r>
            <a:r>
              <a:rPr lang="pl-PL" err="1"/>
              <a:t>diatur</a:t>
            </a:r>
            <a:endParaRPr lang="pl-PL"/>
          </a:p>
          <a:p>
            <a:pPr lvl="0"/>
            <a:r>
              <a:rPr lang="pl-PL" err="1"/>
              <a:t>aliquatur</a:t>
            </a:r>
            <a:r>
              <a:rPr lang="pl-PL"/>
              <a:t> </a:t>
            </a:r>
            <a:r>
              <a:rPr lang="pl-PL" err="1"/>
              <a:t>repeliquunte</a:t>
            </a:r>
            <a:endParaRPr lang="pl-PL"/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E8F91FB6-B7C2-1639-3084-02F1C7E0EF1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000" y="2133600"/>
            <a:ext cx="632273" cy="63227"/>
          </a:xfrm>
          <a:prstGeom prst="rect">
            <a:avLst/>
          </a:prstGeom>
        </p:spPr>
      </p:pic>
      <p:sp>
        <p:nvSpPr>
          <p:cNvPr id="6" name="Symbol zastępczy numeru slajdu 4">
            <a:extLst>
              <a:ext uri="{FF2B5EF4-FFF2-40B4-BE49-F238E27FC236}">
                <a16:creationId xmlns:a16="http://schemas.microsoft.com/office/drawing/2014/main" id="{6E6F9DBA-694B-0B83-BF92-95082C59DC9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1259800" y="12712700"/>
            <a:ext cx="2256196" cy="367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8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algn="r">
              <a:defRPr>
                <a:solidFill>
                  <a:schemeClr val="tx1"/>
                </a:solidFill>
                <a:latin typeface="+mn-lt"/>
              </a:defRPr>
            </a:lvl2pPr>
            <a:lvl3pPr algn="r">
              <a:defRPr>
                <a:solidFill>
                  <a:schemeClr val="tx1"/>
                </a:solidFill>
                <a:latin typeface="+mn-lt"/>
              </a:defRPr>
            </a:lvl3pPr>
            <a:lvl4pPr algn="r"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  <a:lvl6pPr algn="r">
              <a:defRPr>
                <a:solidFill>
                  <a:schemeClr val="tx1"/>
                </a:solidFill>
                <a:latin typeface="+mn-lt"/>
              </a:defRPr>
            </a:lvl6pPr>
            <a:lvl7pPr algn="r">
              <a:defRPr>
                <a:solidFill>
                  <a:schemeClr val="tx1"/>
                </a:solidFill>
                <a:latin typeface="+mn-lt"/>
              </a:defRPr>
            </a:lvl7pPr>
            <a:lvl8pPr algn="r">
              <a:defRPr>
                <a:solidFill>
                  <a:schemeClr val="tx1"/>
                </a:solidFill>
                <a:latin typeface="+mn-lt"/>
              </a:defRPr>
            </a:lvl8pPr>
            <a:lvl9pPr algn="r"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fld id="{7FB749AA-DFD3-49FF-A46D-6425A0886B7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1828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ajd tekstowy_v4 + grafik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obrazu 12">
            <a:extLst>
              <a:ext uri="{FF2B5EF4-FFF2-40B4-BE49-F238E27FC236}">
                <a16:creationId xmlns:a16="http://schemas.microsoft.com/office/drawing/2014/main" id="{C741351C-CE5E-2931-CA1C-B4BBDC6B08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391400" y="583200"/>
            <a:ext cx="12240000" cy="12600000"/>
          </a:xfrm>
        </p:spPr>
        <p:txBody>
          <a:bodyPr anchor="ctr" anchorCtr="1">
            <a:noAutofit/>
          </a:bodyPr>
          <a:lstStyle>
            <a:lvl1pPr algn="ctr"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pl-PL"/>
              <a:t>Wstaw</a:t>
            </a:r>
          </a:p>
          <a:p>
            <a:pPr lvl="0"/>
            <a:r>
              <a:rPr lang="pl-PL"/>
              <a:t>obraz</a:t>
            </a:r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892800" y="791307"/>
            <a:ext cx="11604000" cy="11526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600" b="1" i="0">
                <a:solidFill>
                  <a:schemeClr val="tx2"/>
                </a:solidFill>
                <a:latin typeface="+mn-lt"/>
                <a:cs typeface="Arial"/>
              </a:defRPr>
            </a:lvl1pPr>
            <a:lvl2pPr marL="0" algn="l">
              <a:defRPr sz="3600">
                <a:solidFill>
                  <a:schemeClr val="tx2"/>
                </a:solidFill>
              </a:defRPr>
            </a:lvl2pPr>
            <a:lvl3pPr marL="0" algn="l">
              <a:defRPr sz="3600">
                <a:solidFill>
                  <a:schemeClr val="tx2"/>
                </a:solidFill>
              </a:defRPr>
            </a:lvl3pPr>
          </a:lstStyle>
          <a:p>
            <a:pPr lvl="0"/>
            <a:r>
              <a:rPr lang="pt-BR"/>
              <a:t>Uciaes maximag nihillam ellabo. Igni tem</a:t>
            </a:r>
          </a:p>
          <a:p>
            <a:pPr lvl="0"/>
            <a:r>
              <a:rPr lang="pt-BR"/>
              <a:t>fuga. Itasper natiam, quae nisim fuga.</a:t>
            </a:r>
            <a:endParaRPr lang="pl-PL"/>
          </a:p>
        </p:txBody>
      </p:sp>
      <p:sp>
        <p:nvSpPr>
          <p:cNvPr id="15" name="Symbol zastępczy tekstu 12">
            <a:extLst>
              <a:ext uri="{FF2B5EF4-FFF2-40B4-BE49-F238E27FC236}">
                <a16:creationId xmlns:a16="http://schemas.microsoft.com/office/drawing/2014/main" id="{E5D80FF2-A113-B904-DFF2-FC2264E7FB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000" y="3962400"/>
            <a:ext cx="7500000" cy="7963200"/>
          </a:xfrm>
        </p:spPr>
        <p:txBody>
          <a:bodyPr numCol="1" spcCol="540000">
            <a:noAutofit/>
          </a:bodyPr>
          <a:lstStyle>
            <a:lvl1pPr>
              <a:spcAft>
                <a:spcPts val="4800"/>
              </a:spcAft>
              <a:defRPr sz="24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18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spcAft>
                <a:spcPts val="4800"/>
              </a:spcAft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Rorerept</a:t>
            </a:r>
            <a:r>
              <a:rPr lang="pl-PL"/>
              <a:t> </a:t>
            </a:r>
            <a:r>
              <a:rPr lang="pl-PL" err="1"/>
              <a:t>aturiaspe</a:t>
            </a:r>
            <a:r>
              <a:rPr lang="pl-PL"/>
              <a:t> </a:t>
            </a:r>
            <a:r>
              <a:rPr lang="pl-PL" err="1"/>
              <a:t>estestion</a:t>
            </a:r>
            <a:r>
              <a:rPr lang="pl-PL"/>
              <a:t> </a:t>
            </a:r>
            <a:r>
              <a:rPr lang="pl-PL" err="1"/>
              <a:t>experfere</a:t>
            </a:r>
            <a:r>
              <a:rPr lang="pl-PL"/>
              <a:t> </a:t>
            </a:r>
            <a:r>
              <a:rPr lang="pl-PL" err="1"/>
              <a:t>voluptat</a:t>
            </a:r>
            <a:r>
              <a:rPr lang="pl-PL"/>
              <a:t>. </a:t>
            </a:r>
            <a:br>
              <a:rPr lang="pl-PL"/>
            </a:br>
            <a:r>
              <a:rPr lang="pl-PL" err="1"/>
              <a:t>Aboremquis</a:t>
            </a:r>
            <a:r>
              <a:rPr lang="pl-PL"/>
              <a:t> ex es </a:t>
            </a:r>
            <a:r>
              <a:rPr lang="pl-PL" err="1"/>
              <a:t>exceati</a:t>
            </a:r>
            <a:r>
              <a:rPr lang="pl-PL"/>
              <a:t> </a:t>
            </a:r>
            <a:r>
              <a:rPr lang="pl-PL" err="1"/>
              <a:t>dolum</a:t>
            </a:r>
            <a:r>
              <a:rPr lang="pl-PL"/>
              <a:t> </a:t>
            </a:r>
            <a:r>
              <a:rPr lang="pl-PL" err="1"/>
              <a:t>fugit</a:t>
            </a:r>
            <a:r>
              <a:rPr lang="pl-PL"/>
              <a:t> qui rem </a:t>
            </a:r>
            <a:br>
              <a:rPr lang="pl-PL"/>
            </a:br>
            <a:r>
              <a:rPr lang="pl-PL" err="1"/>
              <a:t>estionseque</a:t>
            </a:r>
            <a:r>
              <a:rPr lang="pl-PL"/>
              <a:t> </a:t>
            </a:r>
            <a:r>
              <a:rPr lang="pl-PL" err="1"/>
              <a:t>quam</a:t>
            </a:r>
            <a:r>
              <a:rPr lang="pl-PL"/>
              <a:t> </a:t>
            </a:r>
            <a:r>
              <a:rPr lang="pl-PL" err="1"/>
              <a:t>quos</a:t>
            </a:r>
            <a:r>
              <a:rPr lang="pl-PL"/>
              <a:t> </a:t>
            </a:r>
            <a:r>
              <a:rPr lang="pl-PL" err="1"/>
              <a:t>minto</a:t>
            </a:r>
            <a:r>
              <a:rPr lang="pl-PL"/>
              <a:t> </a:t>
            </a:r>
            <a:r>
              <a:rPr lang="pl-PL" err="1"/>
              <a:t>bercia</a:t>
            </a:r>
            <a:r>
              <a:rPr lang="pl-PL"/>
              <a:t> </a:t>
            </a:r>
            <a:r>
              <a:rPr lang="pl-PL" err="1"/>
              <a:t>comnitat</a:t>
            </a:r>
            <a:r>
              <a:rPr lang="pl-PL"/>
              <a:t> </a:t>
            </a:r>
            <a:r>
              <a:rPr lang="pl-PL" err="1"/>
              <a:t>opta</a:t>
            </a:r>
            <a:r>
              <a:rPr lang="pl-PL"/>
              <a:t> </a:t>
            </a:r>
            <a:br>
              <a:rPr lang="pl-PL"/>
            </a:br>
            <a:r>
              <a:rPr lang="pl-PL" err="1"/>
              <a:t>volest</a:t>
            </a:r>
            <a:r>
              <a:rPr lang="pl-PL"/>
              <a:t> mil </a:t>
            </a:r>
            <a:r>
              <a:rPr lang="pl-PL" err="1"/>
              <a:t>ium</a:t>
            </a:r>
            <a:r>
              <a:rPr lang="pl-PL"/>
              <a:t> </a:t>
            </a:r>
            <a:r>
              <a:rPr lang="pl-PL" err="1"/>
              <a:t>hita</a:t>
            </a:r>
            <a:r>
              <a:rPr lang="pl-PL"/>
              <a:t> </a:t>
            </a:r>
            <a:r>
              <a:rPr lang="pl-PL" err="1"/>
              <a:t>pos</a:t>
            </a:r>
            <a:r>
              <a:rPr lang="pl-PL"/>
              <a:t> aut </a:t>
            </a:r>
            <a:r>
              <a:rPr lang="pl-PL" err="1"/>
              <a:t>quat</a:t>
            </a:r>
            <a:r>
              <a:rPr lang="pl-PL"/>
              <a:t> as qui </a:t>
            </a:r>
            <a:r>
              <a:rPr lang="pl-PL" err="1"/>
              <a:t>audantin</a:t>
            </a:r>
            <a:r>
              <a:rPr lang="pl-PL"/>
              <a:t> </a:t>
            </a:r>
            <a:br>
              <a:rPr lang="pl-PL"/>
            </a:br>
            <a:r>
              <a:rPr lang="pl-PL" err="1"/>
              <a:t>rerferoribus</a:t>
            </a:r>
            <a:r>
              <a:rPr lang="pl-PL"/>
              <a:t> </a:t>
            </a:r>
            <a:r>
              <a:rPr lang="pl-PL" err="1"/>
              <a:t>saperrum</a:t>
            </a:r>
            <a:r>
              <a:rPr lang="pl-PL"/>
              <a:t> </a:t>
            </a:r>
            <a:r>
              <a:rPr lang="pl-PL" err="1"/>
              <a:t>cuptaquatem</a:t>
            </a:r>
            <a:r>
              <a:rPr lang="pl-PL"/>
              <a:t> </a:t>
            </a:r>
            <a:r>
              <a:rPr lang="pl-PL" err="1"/>
              <a:t>esedisquae</a:t>
            </a:r>
            <a:r>
              <a:rPr lang="pl-PL"/>
              <a:t> pe </a:t>
            </a:r>
            <a:br>
              <a:rPr lang="pl-PL"/>
            </a:br>
            <a:r>
              <a:rPr lang="pl-PL" err="1"/>
              <a:t>simos</a:t>
            </a:r>
            <a:r>
              <a:rPr lang="pl-PL"/>
              <a:t> re </a:t>
            </a:r>
            <a:r>
              <a:rPr lang="pl-PL" err="1"/>
              <a:t>vernat</a:t>
            </a:r>
            <a:r>
              <a:rPr lang="pl-PL"/>
              <a:t> </a:t>
            </a:r>
            <a:r>
              <a:rPr lang="pl-PL" err="1"/>
              <a:t>vidipiducil</a:t>
            </a:r>
            <a:r>
              <a:rPr lang="pl-PL"/>
              <a:t> </a:t>
            </a:r>
            <a:r>
              <a:rPr lang="pl-PL" err="1"/>
              <a:t>ipiscid</a:t>
            </a:r>
            <a:r>
              <a:rPr lang="pl-PL"/>
              <a:t> </a:t>
            </a:r>
            <a:r>
              <a:rPr lang="pl-PL" err="1"/>
              <a:t>quas</a:t>
            </a:r>
            <a:r>
              <a:rPr lang="pl-PL"/>
              <a:t> </a:t>
            </a:r>
            <a:r>
              <a:rPr lang="pl-PL" err="1"/>
              <a:t>solenihitia</a:t>
            </a:r>
            <a:r>
              <a:rPr lang="pl-PL"/>
              <a:t> </a:t>
            </a:r>
            <a:br>
              <a:rPr lang="pl-PL"/>
            </a:br>
            <a:r>
              <a:rPr lang="pl-PL" err="1"/>
              <a:t>culloribus</a:t>
            </a:r>
            <a:r>
              <a:rPr lang="pl-PL"/>
              <a:t> sum </a:t>
            </a:r>
            <a:r>
              <a:rPr lang="pl-PL" err="1"/>
              <a:t>doluptaes</a:t>
            </a:r>
            <a:r>
              <a:rPr lang="pl-PL"/>
              <a:t> </a:t>
            </a:r>
            <a:r>
              <a:rPr lang="pl-PL" err="1"/>
              <a:t>dolupta</a:t>
            </a:r>
            <a:r>
              <a:rPr lang="pl-PL"/>
              <a:t> </a:t>
            </a:r>
            <a:r>
              <a:rPr lang="pl-PL" err="1"/>
              <a:t>tinctorpor</a:t>
            </a:r>
            <a:r>
              <a:rPr lang="pl-PL"/>
              <a:t> ma </a:t>
            </a:r>
            <a:r>
              <a:rPr lang="pl-PL" err="1"/>
              <a:t>cus</a:t>
            </a:r>
            <a:r>
              <a:rPr lang="pl-PL"/>
              <a:t>, </a:t>
            </a:r>
            <a:br>
              <a:rPr lang="pl-PL"/>
            </a:br>
            <a:r>
              <a:rPr lang="pl-PL"/>
              <a:t>non </a:t>
            </a:r>
            <a:r>
              <a:rPr lang="pl-PL" err="1"/>
              <a:t>everae</a:t>
            </a:r>
            <a:r>
              <a:rPr lang="pl-PL"/>
              <a:t> id </a:t>
            </a:r>
            <a:r>
              <a:rPr lang="pl-PL" err="1"/>
              <a:t>quiam</a:t>
            </a:r>
            <a:r>
              <a:rPr lang="pl-PL"/>
              <a:t> </a:t>
            </a:r>
            <a:r>
              <a:rPr lang="pl-PL" err="1"/>
              <a:t>quatianiet</a:t>
            </a:r>
            <a:r>
              <a:rPr lang="pl-PL"/>
              <a:t> </a:t>
            </a:r>
            <a:r>
              <a:rPr lang="pl-PL" err="1"/>
              <a:t>odictur</a:t>
            </a:r>
            <a:r>
              <a:rPr lang="pl-PL"/>
              <a:t> aut labo. Ita </a:t>
            </a:r>
            <a:br>
              <a:rPr lang="pl-PL"/>
            </a:br>
            <a:r>
              <a:rPr lang="pl-PL" err="1"/>
              <a:t>deserio</a:t>
            </a:r>
            <a:r>
              <a:rPr lang="pl-PL"/>
              <a:t>. </a:t>
            </a:r>
            <a:r>
              <a:rPr lang="pl-PL" err="1"/>
              <a:t>Inullat</a:t>
            </a:r>
            <a:r>
              <a:rPr lang="pl-PL"/>
              <a:t> </a:t>
            </a:r>
            <a:r>
              <a:rPr lang="pl-PL" err="1"/>
              <a:t>ecusam</a:t>
            </a:r>
            <a:r>
              <a:rPr lang="pl-PL"/>
              <a:t> es </a:t>
            </a:r>
            <a:r>
              <a:rPr lang="pl-PL" err="1"/>
              <a:t>inctios</a:t>
            </a:r>
            <a:r>
              <a:rPr lang="pl-PL"/>
              <a:t> </a:t>
            </a:r>
            <a:r>
              <a:rPr lang="pl-PL" err="1"/>
              <a:t>aniendus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br>
              <a:rPr lang="pl-PL"/>
            </a:br>
            <a:r>
              <a:rPr lang="pl-PL" err="1"/>
              <a:t>maio</a:t>
            </a:r>
            <a:r>
              <a:rPr lang="pl-PL"/>
              <a:t> </a:t>
            </a:r>
            <a:r>
              <a:rPr lang="pl-PL" err="1"/>
              <a:t>dolent</a:t>
            </a:r>
            <a:r>
              <a:rPr lang="pl-PL"/>
              <a:t> fuga.</a:t>
            </a:r>
          </a:p>
          <a:p>
            <a:pPr lvl="1"/>
            <a:r>
              <a:rPr lang="pl-PL"/>
              <a:t>Ro </a:t>
            </a:r>
            <a:r>
              <a:rPr lang="pl-PL" err="1"/>
              <a:t>essin</a:t>
            </a:r>
            <a:r>
              <a:rPr lang="pl-PL"/>
              <a:t> </a:t>
            </a:r>
            <a:r>
              <a:rPr lang="pl-PL" err="1"/>
              <a:t>essed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eiumquibus</a:t>
            </a:r>
            <a:r>
              <a:rPr lang="pl-PL"/>
              <a:t> sum </a:t>
            </a:r>
            <a:r>
              <a:rPr lang="pl-PL" err="1"/>
              <a:t>voluptati</a:t>
            </a:r>
            <a:r>
              <a:rPr lang="pl-PL"/>
              <a:t> </a:t>
            </a:r>
            <a:r>
              <a:rPr lang="pl-PL" err="1"/>
              <a:t>dolum</a:t>
            </a:r>
            <a:r>
              <a:rPr lang="pl-PL"/>
              <a:t>, </a:t>
            </a:r>
            <a:r>
              <a:rPr lang="pl-PL" err="1"/>
              <a:t>corem</a:t>
            </a:r>
            <a:r>
              <a:rPr lang="pl-PL"/>
              <a:t> ni </a:t>
            </a:r>
            <a:r>
              <a:rPr lang="pl-PL" err="1"/>
              <a:t>nullabo</a:t>
            </a:r>
            <a:r>
              <a:rPr lang="pl-PL"/>
              <a:t>.</a:t>
            </a:r>
          </a:p>
          <a:p>
            <a:pPr lvl="1"/>
            <a:r>
              <a:rPr lang="pl-PL" err="1"/>
              <a:t>Nem</a:t>
            </a:r>
            <a:r>
              <a:rPr lang="pl-PL"/>
              <a:t> </a:t>
            </a:r>
            <a:r>
              <a:rPr lang="pl-PL" err="1"/>
              <a:t>adit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facesedit</a:t>
            </a:r>
            <a:r>
              <a:rPr lang="pl-PL"/>
              <a:t> qui </a:t>
            </a:r>
            <a:r>
              <a:rPr lang="pl-PL" err="1"/>
              <a:t>nonserunt</a:t>
            </a:r>
            <a:r>
              <a:rPr lang="pl-PL"/>
              <a:t> </a:t>
            </a:r>
            <a:r>
              <a:rPr lang="pl-PL" err="1"/>
              <a:t>idellore</a:t>
            </a:r>
            <a:r>
              <a:rPr lang="pl-PL"/>
              <a:t> </a:t>
            </a:r>
            <a:r>
              <a:rPr lang="pl-PL" err="1"/>
              <a:t>dolorest</a:t>
            </a:r>
            <a:r>
              <a:rPr lang="pl-PL"/>
              <a:t> </a:t>
            </a:r>
            <a:r>
              <a:rPr lang="pl-PL" err="1"/>
              <a:t>faceatquamus</a:t>
            </a:r>
            <a:endParaRPr lang="pl-PL"/>
          </a:p>
          <a:p>
            <a:pPr lvl="1"/>
            <a:r>
              <a:rPr lang="pl-PL" err="1"/>
              <a:t>dolupta</a:t>
            </a:r>
            <a:r>
              <a:rPr lang="pl-PL"/>
              <a:t> </a:t>
            </a:r>
            <a:r>
              <a:rPr lang="pl-PL" err="1"/>
              <a:t>tessimaxim</a:t>
            </a:r>
            <a:r>
              <a:rPr lang="pl-PL"/>
              <a:t> </a:t>
            </a:r>
            <a:r>
              <a:rPr lang="pl-PL" err="1"/>
              <a:t>estrum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milliquia</a:t>
            </a:r>
            <a:r>
              <a:rPr lang="pl-PL"/>
              <a:t> si </a:t>
            </a:r>
            <a:r>
              <a:rPr lang="pl-PL" err="1"/>
              <a:t>dolut</a:t>
            </a:r>
            <a:r>
              <a:rPr lang="pl-PL"/>
              <a:t> lam, </a:t>
            </a:r>
            <a:r>
              <a:rPr lang="pl-PL" err="1"/>
              <a:t>quas</a:t>
            </a:r>
            <a:r>
              <a:rPr lang="pl-PL"/>
              <a:t> aut </a:t>
            </a:r>
            <a:r>
              <a:rPr lang="pl-PL" err="1"/>
              <a:t>faceatur</a:t>
            </a:r>
            <a:r>
              <a:rPr lang="pl-PL"/>
              <a:t>?</a:t>
            </a:r>
          </a:p>
          <a:p>
            <a:pPr lvl="1"/>
            <a:r>
              <a:rPr lang="pl-PL"/>
              <a:t>Qui con </a:t>
            </a:r>
            <a:r>
              <a:rPr lang="pl-PL" err="1"/>
              <a:t>consequias</a:t>
            </a:r>
            <a:r>
              <a:rPr lang="pl-PL"/>
              <a:t> </a:t>
            </a:r>
            <a:r>
              <a:rPr lang="pl-PL" err="1"/>
              <a:t>quosto</a:t>
            </a:r>
            <a:r>
              <a:rPr lang="pl-PL"/>
              <a:t> quo </a:t>
            </a:r>
            <a:r>
              <a:rPr lang="pl-PL" err="1"/>
              <a:t>iuntiusci</a:t>
            </a:r>
            <a:r>
              <a:rPr lang="pl-PL"/>
              <a:t> </a:t>
            </a:r>
            <a:r>
              <a:rPr lang="pl-PL" err="1"/>
              <a:t>repernatis</a:t>
            </a:r>
            <a:r>
              <a:rPr lang="pl-PL"/>
              <a:t> </a:t>
            </a:r>
            <a:r>
              <a:rPr lang="pl-PL" err="1"/>
              <a:t>dolorecto</a:t>
            </a:r>
            <a:endParaRPr lang="pl-PL"/>
          </a:p>
          <a:p>
            <a:pPr lvl="1"/>
            <a:r>
              <a:rPr lang="pl-PL" err="1"/>
              <a:t>berumqui</a:t>
            </a:r>
            <a:r>
              <a:rPr lang="pl-PL"/>
              <a:t> </a:t>
            </a:r>
            <a:r>
              <a:rPr lang="pl-PL" err="1"/>
              <a:t>blaboribus</a:t>
            </a:r>
            <a:r>
              <a:rPr lang="pl-PL"/>
              <a:t>, </a:t>
            </a:r>
            <a:r>
              <a:rPr lang="pl-PL" err="1"/>
              <a:t>verum</a:t>
            </a:r>
            <a:r>
              <a:rPr lang="pl-PL"/>
              <a:t> </a:t>
            </a:r>
            <a:r>
              <a:rPr lang="pl-PL" err="1"/>
              <a:t>dolupti</a:t>
            </a:r>
            <a:r>
              <a:rPr lang="pl-PL"/>
              <a:t> </a:t>
            </a:r>
            <a:r>
              <a:rPr lang="pl-PL" err="1"/>
              <a:t>orempore</a:t>
            </a:r>
            <a:r>
              <a:rPr lang="pl-PL"/>
              <a:t> </a:t>
            </a:r>
            <a:r>
              <a:rPr lang="pl-PL" err="1"/>
              <a:t>nimoluptatam</a:t>
            </a:r>
            <a:r>
              <a:rPr lang="pl-PL"/>
              <a:t> </a:t>
            </a:r>
            <a:r>
              <a:rPr lang="pl-PL" err="1"/>
              <a:t>latquaest</a:t>
            </a:r>
            <a:endParaRPr lang="pl-PL"/>
          </a:p>
          <a:p>
            <a:pPr lvl="1"/>
            <a:r>
              <a:rPr lang="pl-PL" err="1"/>
              <a:t>pernatem</a:t>
            </a:r>
            <a:r>
              <a:rPr lang="pl-PL"/>
              <a:t> </a:t>
            </a:r>
            <a:r>
              <a:rPr lang="pl-PL" err="1"/>
              <a:t>corro</a:t>
            </a:r>
            <a:r>
              <a:rPr lang="pl-PL"/>
              <a:t> </a:t>
            </a:r>
            <a:r>
              <a:rPr lang="pl-PL" err="1"/>
              <a:t>ea</a:t>
            </a:r>
            <a:r>
              <a:rPr lang="pl-PL"/>
              <a:t> </a:t>
            </a:r>
            <a:r>
              <a:rPr lang="pl-PL" err="1"/>
              <a:t>denimus</a:t>
            </a:r>
            <a:r>
              <a:rPr lang="pl-PL"/>
              <a:t> </a:t>
            </a:r>
            <a:r>
              <a:rPr lang="pl-PL" err="1"/>
              <a:t>am</a:t>
            </a:r>
            <a:r>
              <a:rPr lang="pl-PL"/>
              <a:t> </a:t>
            </a:r>
            <a:r>
              <a:rPr lang="pl-PL" err="1"/>
              <a:t>ipiet</a:t>
            </a:r>
            <a:r>
              <a:rPr lang="pl-PL"/>
              <a:t> </a:t>
            </a:r>
            <a:r>
              <a:rPr lang="pl-PL" err="1"/>
              <a:t>ipsaepe</a:t>
            </a:r>
            <a:r>
              <a:rPr lang="pl-PL"/>
              <a:t> </a:t>
            </a:r>
            <a:r>
              <a:rPr lang="pl-PL" err="1"/>
              <a:t>ruptiis</a:t>
            </a:r>
            <a:r>
              <a:rPr lang="pl-PL"/>
              <a:t> </a:t>
            </a:r>
            <a:r>
              <a:rPr lang="pl-PL" err="1"/>
              <a:t>dolorerit</a:t>
            </a:r>
            <a:r>
              <a:rPr lang="pl-PL"/>
              <a:t> </a:t>
            </a:r>
            <a:r>
              <a:rPr lang="pl-PL" err="1"/>
              <a:t>verum</a:t>
            </a:r>
            <a:endParaRPr lang="pl-PL"/>
          </a:p>
          <a:p>
            <a:pPr lvl="1"/>
            <a:r>
              <a:rPr lang="pl-PL" err="1"/>
              <a:t>quibus</a:t>
            </a:r>
            <a:r>
              <a:rPr lang="pl-PL"/>
              <a:t> </a:t>
            </a:r>
            <a:r>
              <a:rPr lang="pl-PL" err="1"/>
              <a:t>volestem</a:t>
            </a:r>
            <a:r>
              <a:rPr lang="pl-PL"/>
              <a:t> </a:t>
            </a:r>
            <a:r>
              <a:rPr lang="pl-PL" err="1"/>
              <a:t>volo</a:t>
            </a:r>
            <a:r>
              <a:rPr lang="pl-PL"/>
              <a:t> </a:t>
            </a:r>
            <a:r>
              <a:rPr lang="pl-PL" err="1"/>
              <a:t>cullabo</a:t>
            </a:r>
            <a:r>
              <a:rPr lang="pl-PL"/>
              <a:t> </a:t>
            </a:r>
            <a:r>
              <a:rPr lang="pl-PL" err="1"/>
              <a:t>reritatur</a:t>
            </a:r>
            <a:r>
              <a:rPr lang="pl-PL"/>
              <a:t>, si </a:t>
            </a:r>
            <a:r>
              <a:rPr lang="pl-PL" err="1"/>
              <a:t>dolupta</a:t>
            </a:r>
            <a:r>
              <a:rPr lang="pl-PL"/>
              <a:t> </a:t>
            </a:r>
            <a:r>
              <a:rPr lang="pl-PL" err="1"/>
              <a:t>dolum</a:t>
            </a:r>
            <a:r>
              <a:rPr lang="pl-PL"/>
              <a:t> </a:t>
            </a:r>
            <a:r>
              <a:rPr lang="pl-PL" err="1"/>
              <a:t>necearc</a:t>
            </a:r>
            <a:r>
              <a:rPr lang="pl-PL"/>
              <a:t> </a:t>
            </a:r>
            <a:r>
              <a:rPr lang="pl-PL" err="1"/>
              <a:t>hillabo</a:t>
            </a:r>
            <a:r>
              <a:rPr lang="pl-PL"/>
              <a:t>.</a:t>
            </a:r>
          </a:p>
          <a:p>
            <a:pPr lvl="1"/>
            <a:r>
              <a:rPr lang="pl-PL" err="1"/>
              <a:t>Quibus</a:t>
            </a:r>
            <a:endParaRPr lang="pl-PL"/>
          </a:p>
        </p:txBody>
      </p:sp>
      <p:pic>
        <p:nvPicPr>
          <p:cNvPr id="5" name="Obraz 4" descr="Obraz zawierający Grafika, projekt graficzny, Czcionka, logo&#10;&#10;Opis wygenerowany automatycznie">
            <a:extLst>
              <a:ext uri="{FF2B5EF4-FFF2-40B4-BE49-F238E27FC236}">
                <a16:creationId xmlns:a16="http://schemas.microsoft.com/office/drawing/2014/main" id="{C22C0ABA-C700-1943-6FD3-BEFE1E3408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800" y="525600"/>
            <a:ext cx="2638800" cy="1142307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1FDF9EEB-5EF7-6C23-B6A8-70CFBCCCA4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000" y="2133600"/>
            <a:ext cx="632273" cy="63227"/>
          </a:xfrm>
          <a:prstGeom prst="rect">
            <a:avLst/>
          </a:prstGeom>
        </p:spPr>
      </p:pic>
      <p:sp>
        <p:nvSpPr>
          <p:cNvPr id="4" name="Symbol zastępczy numeru slajdu 4">
            <a:extLst>
              <a:ext uri="{FF2B5EF4-FFF2-40B4-BE49-F238E27FC236}">
                <a16:creationId xmlns:a16="http://schemas.microsoft.com/office/drawing/2014/main" id="{BFB7C9A6-95DC-38D5-DCC4-00D8BCC3190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1259800" y="12712700"/>
            <a:ext cx="2256196" cy="367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8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algn="r">
              <a:defRPr>
                <a:solidFill>
                  <a:schemeClr val="tx1"/>
                </a:solidFill>
                <a:latin typeface="+mn-lt"/>
              </a:defRPr>
            </a:lvl2pPr>
            <a:lvl3pPr algn="r">
              <a:defRPr>
                <a:solidFill>
                  <a:schemeClr val="tx1"/>
                </a:solidFill>
                <a:latin typeface="+mn-lt"/>
              </a:defRPr>
            </a:lvl3pPr>
            <a:lvl4pPr algn="r"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  <a:lvl6pPr algn="r">
              <a:defRPr>
                <a:solidFill>
                  <a:schemeClr val="tx1"/>
                </a:solidFill>
                <a:latin typeface="+mn-lt"/>
              </a:defRPr>
            </a:lvl6pPr>
            <a:lvl7pPr algn="r">
              <a:defRPr>
                <a:solidFill>
                  <a:schemeClr val="tx1"/>
                </a:solidFill>
                <a:latin typeface="+mn-lt"/>
              </a:defRPr>
            </a:lvl7pPr>
            <a:lvl8pPr algn="r">
              <a:defRPr>
                <a:solidFill>
                  <a:schemeClr val="tx1"/>
                </a:solidFill>
                <a:latin typeface="+mn-lt"/>
              </a:defRPr>
            </a:lvl8pPr>
            <a:lvl9pPr algn="r"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fld id="{7FB749AA-DFD3-49FF-A46D-6425A0886B7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17119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ajd tekstowy_v4 + grafik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ymbol zastępczy obrazu 12">
            <a:extLst>
              <a:ext uri="{FF2B5EF4-FFF2-40B4-BE49-F238E27FC236}">
                <a16:creationId xmlns:a16="http://schemas.microsoft.com/office/drawing/2014/main" id="{C741351C-CE5E-2931-CA1C-B4BBDC6B08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0391400" y="583200"/>
            <a:ext cx="12240000" cy="12600000"/>
          </a:xfrm>
        </p:spPr>
        <p:txBody>
          <a:bodyPr anchor="ctr" anchorCtr="1">
            <a:noAutofit/>
          </a:bodyPr>
          <a:lstStyle>
            <a:lvl1pPr algn="ctr"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  <a:lvl6pPr>
              <a:defRPr>
                <a:solidFill>
                  <a:schemeClr val="bg2"/>
                </a:solidFill>
              </a:defRPr>
            </a:lvl6pPr>
            <a:lvl7pPr>
              <a:defRPr>
                <a:solidFill>
                  <a:schemeClr val="bg2"/>
                </a:solidFill>
              </a:defRPr>
            </a:lvl7pPr>
            <a:lvl8pPr>
              <a:defRPr>
                <a:solidFill>
                  <a:schemeClr val="bg2"/>
                </a:solidFill>
              </a:defRPr>
            </a:lvl8pPr>
            <a:lvl9pPr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pl-PL"/>
              <a:t>Wstaw</a:t>
            </a:r>
          </a:p>
          <a:p>
            <a:pPr lvl="0"/>
            <a:r>
              <a:rPr lang="pl-PL"/>
              <a:t>obraz</a:t>
            </a:r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892800" y="791307"/>
            <a:ext cx="11604000" cy="115261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+mn-lt"/>
                <a:cs typeface="Arial"/>
              </a:defRPr>
            </a:lvl1pPr>
            <a:lvl2pPr marL="0" algn="l">
              <a:defRPr sz="3600">
                <a:solidFill>
                  <a:schemeClr val="bg1"/>
                </a:solidFill>
              </a:defRPr>
            </a:lvl2pPr>
            <a:lvl3pPr marL="0" algn="l">
              <a:defRPr sz="3600">
                <a:solidFill>
                  <a:schemeClr val="bg1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  <a:lvl6pPr>
              <a:defRPr>
                <a:solidFill>
                  <a:schemeClr val="bg2"/>
                </a:solidFill>
              </a:defRPr>
            </a:lvl6pPr>
            <a:lvl7pPr>
              <a:defRPr>
                <a:solidFill>
                  <a:schemeClr val="bg2"/>
                </a:solidFill>
              </a:defRPr>
            </a:lvl7pPr>
            <a:lvl8pPr>
              <a:defRPr>
                <a:solidFill>
                  <a:schemeClr val="bg2"/>
                </a:solidFill>
              </a:defRPr>
            </a:lvl8pPr>
            <a:lvl9pPr>
              <a:defRPr>
                <a:solidFill>
                  <a:schemeClr val="bg2"/>
                </a:solidFill>
              </a:defRPr>
            </a:lvl9pPr>
          </a:lstStyle>
          <a:p>
            <a:pPr lvl="0"/>
            <a:r>
              <a:rPr lang="pt-BR"/>
              <a:t>Uciaes maximag nihillam ellabo. Igni tem</a:t>
            </a:r>
            <a:r>
              <a:rPr lang="pl-PL"/>
              <a:t> </a:t>
            </a:r>
            <a:br>
              <a:rPr lang="pl-PL"/>
            </a:br>
            <a:r>
              <a:rPr lang="pt-BR"/>
              <a:t>fuga. Itasper natiam, quae nisim fuga.</a:t>
            </a:r>
            <a:endParaRPr lang="pl-PL"/>
          </a:p>
        </p:txBody>
      </p:sp>
      <p:sp>
        <p:nvSpPr>
          <p:cNvPr id="15" name="Symbol zastępczy tekstu 12">
            <a:extLst>
              <a:ext uri="{FF2B5EF4-FFF2-40B4-BE49-F238E27FC236}">
                <a16:creationId xmlns:a16="http://schemas.microsoft.com/office/drawing/2014/main" id="{E5D80FF2-A113-B904-DFF2-FC2264E7FB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000" y="3962400"/>
            <a:ext cx="11310000" cy="7963200"/>
          </a:xfrm>
        </p:spPr>
        <p:txBody>
          <a:bodyPr numCol="1" spcCol="540000">
            <a:noAutofit/>
          </a:bodyPr>
          <a:lstStyle>
            <a:lvl1pPr>
              <a:spcAft>
                <a:spcPts val="4800"/>
              </a:spcAft>
              <a:defRPr sz="24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Rorerept</a:t>
            </a:r>
            <a:r>
              <a:rPr lang="pl-PL"/>
              <a:t> </a:t>
            </a:r>
            <a:r>
              <a:rPr lang="pl-PL" err="1"/>
              <a:t>aturiaspe</a:t>
            </a:r>
            <a:r>
              <a:rPr lang="pl-PL"/>
              <a:t> </a:t>
            </a:r>
            <a:r>
              <a:rPr lang="pl-PL" err="1"/>
              <a:t>estestion</a:t>
            </a:r>
            <a:r>
              <a:rPr lang="pl-PL"/>
              <a:t> </a:t>
            </a:r>
            <a:r>
              <a:rPr lang="pl-PL" err="1"/>
              <a:t>experfere</a:t>
            </a:r>
            <a:r>
              <a:rPr lang="pl-PL"/>
              <a:t> </a:t>
            </a:r>
            <a:r>
              <a:rPr lang="pl-PL" err="1"/>
              <a:t>voluptat</a:t>
            </a:r>
            <a:r>
              <a:rPr lang="pl-PL"/>
              <a:t>. </a:t>
            </a:r>
            <a:br>
              <a:rPr lang="pl-PL"/>
            </a:br>
            <a:r>
              <a:rPr lang="pl-PL" err="1"/>
              <a:t>Aboremquis</a:t>
            </a:r>
            <a:r>
              <a:rPr lang="pl-PL"/>
              <a:t> ex es </a:t>
            </a:r>
            <a:r>
              <a:rPr lang="pl-PL" err="1"/>
              <a:t>exceati</a:t>
            </a:r>
            <a:r>
              <a:rPr lang="pl-PL"/>
              <a:t> </a:t>
            </a:r>
            <a:r>
              <a:rPr lang="pl-PL" err="1"/>
              <a:t>dolum</a:t>
            </a:r>
            <a:r>
              <a:rPr lang="pl-PL"/>
              <a:t> </a:t>
            </a:r>
            <a:r>
              <a:rPr lang="pl-PL" err="1"/>
              <a:t>fugit</a:t>
            </a:r>
            <a:r>
              <a:rPr lang="pl-PL"/>
              <a:t> qui rem </a:t>
            </a:r>
            <a:br>
              <a:rPr lang="pl-PL"/>
            </a:br>
            <a:r>
              <a:rPr lang="pl-PL" err="1"/>
              <a:t>estionseque</a:t>
            </a:r>
            <a:r>
              <a:rPr lang="pl-PL"/>
              <a:t> </a:t>
            </a:r>
            <a:r>
              <a:rPr lang="pl-PL" err="1"/>
              <a:t>quam</a:t>
            </a:r>
            <a:r>
              <a:rPr lang="pl-PL"/>
              <a:t> </a:t>
            </a:r>
            <a:r>
              <a:rPr lang="pl-PL" err="1"/>
              <a:t>quos</a:t>
            </a:r>
            <a:r>
              <a:rPr lang="pl-PL"/>
              <a:t> </a:t>
            </a:r>
            <a:r>
              <a:rPr lang="pl-PL" err="1"/>
              <a:t>minto</a:t>
            </a:r>
            <a:r>
              <a:rPr lang="pl-PL"/>
              <a:t> </a:t>
            </a:r>
            <a:r>
              <a:rPr lang="pl-PL" err="1"/>
              <a:t>bercia</a:t>
            </a:r>
            <a:r>
              <a:rPr lang="pl-PL"/>
              <a:t> </a:t>
            </a:r>
            <a:r>
              <a:rPr lang="pl-PL" err="1"/>
              <a:t>comnitat</a:t>
            </a:r>
            <a:r>
              <a:rPr lang="pl-PL"/>
              <a:t> </a:t>
            </a:r>
            <a:r>
              <a:rPr lang="pl-PL" err="1"/>
              <a:t>opta</a:t>
            </a:r>
            <a:r>
              <a:rPr lang="pl-PL"/>
              <a:t> </a:t>
            </a:r>
            <a:br>
              <a:rPr lang="pl-PL"/>
            </a:br>
            <a:r>
              <a:rPr lang="pl-PL" err="1"/>
              <a:t>volest</a:t>
            </a:r>
            <a:r>
              <a:rPr lang="pl-PL"/>
              <a:t> mil </a:t>
            </a:r>
            <a:r>
              <a:rPr lang="pl-PL" err="1"/>
              <a:t>ium</a:t>
            </a:r>
            <a:r>
              <a:rPr lang="pl-PL"/>
              <a:t> </a:t>
            </a:r>
            <a:r>
              <a:rPr lang="pl-PL" err="1"/>
              <a:t>hita</a:t>
            </a:r>
            <a:r>
              <a:rPr lang="pl-PL"/>
              <a:t> </a:t>
            </a:r>
            <a:r>
              <a:rPr lang="pl-PL" err="1"/>
              <a:t>pos</a:t>
            </a:r>
            <a:r>
              <a:rPr lang="pl-PL"/>
              <a:t> aut </a:t>
            </a:r>
            <a:r>
              <a:rPr lang="pl-PL" err="1"/>
              <a:t>quat</a:t>
            </a:r>
            <a:r>
              <a:rPr lang="pl-PL"/>
              <a:t> as qui </a:t>
            </a:r>
            <a:r>
              <a:rPr lang="pl-PL" err="1"/>
              <a:t>audantin</a:t>
            </a:r>
            <a:r>
              <a:rPr lang="pl-PL"/>
              <a:t> </a:t>
            </a:r>
            <a:br>
              <a:rPr lang="pl-PL"/>
            </a:br>
            <a:r>
              <a:rPr lang="pl-PL" err="1"/>
              <a:t>rerferoribus</a:t>
            </a:r>
            <a:r>
              <a:rPr lang="pl-PL"/>
              <a:t> </a:t>
            </a:r>
            <a:r>
              <a:rPr lang="pl-PL" err="1"/>
              <a:t>saperrum</a:t>
            </a:r>
            <a:r>
              <a:rPr lang="pl-PL"/>
              <a:t> </a:t>
            </a:r>
            <a:r>
              <a:rPr lang="pl-PL" err="1"/>
              <a:t>cuptaquatem</a:t>
            </a:r>
            <a:r>
              <a:rPr lang="pl-PL"/>
              <a:t> </a:t>
            </a:r>
            <a:r>
              <a:rPr lang="pl-PL" err="1"/>
              <a:t>esedisquae</a:t>
            </a:r>
            <a:r>
              <a:rPr lang="pl-PL"/>
              <a:t> pe </a:t>
            </a:r>
            <a:br>
              <a:rPr lang="pl-PL"/>
            </a:br>
            <a:r>
              <a:rPr lang="pl-PL" err="1"/>
              <a:t>simos</a:t>
            </a:r>
            <a:r>
              <a:rPr lang="pl-PL"/>
              <a:t> re </a:t>
            </a:r>
            <a:r>
              <a:rPr lang="pl-PL" err="1"/>
              <a:t>vernat</a:t>
            </a:r>
            <a:r>
              <a:rPr lang="pl-PL"/>
              <a:t> </a:t>
            </a:r>
            <a:r>
              <a:rPr lang="pl-PL" err="1"/>
              <a:t>vidipiducil</a:t>
            </a:r>
            <a:r>
              <a:rPr lang="pl-PL"/>
              <a:t> </a:t>
            </a:r>
            <a:r>
              <a:rPr lang="pl-PL" err="1"/>
              <a:t>ipiscid</a:t>
            </a:r>
            <a:r>
              <a:rPr lang="pl-PL"/>
              <a:t> </a:t>
            </a:r>
            <a:r>
              <a:rPr lang="pl-PL" err="1"/>
              <a:t>quas</a:t>
            </a:r>
            <a:r>
              <a:rPr lang="pl-PL"/>
              <a:t> </a:t>
            </a:r>
            <a:r>
              <a:rPr lang="pl-PL" err="1"/>
              <a:t>solenihitia</a:t>
            </a:r>
            <a:r>
              <a:rPr lang="pl-PL"/>
              <a:t> </a:t>
            </a:r>
            <a:br>
              <a:rPr lang="pl-PL"/>
            </a:br>
            <a:r>
              <a:rPr lang="pl-PL" err="1"/>
              <a:t>culloribus</a:t>
            </a:r>
            <a:r>
              <a:rPr lang="pl-PL"/>
              <a:t> sum </a:t>
            </a:r>
            <a:r>
              <a:rPr lang="pl-PL" err="1"/>
              <a:t>doluptaes</a:t>
            </a:r>
            <a:r>
              <a:rPr lang="pl-PL"/>
              <a:t> </a:t>
            </a:r>
            <a:r>
              <a:rPr lang="pl-PL" err="1"/>
              <a:t>dolupta</a:t>
            </a:r>
            <a:r>
              <a:rPr lang="pl-PL"/>
              <a:t> </a:t>
            </a:r>
            <a:r>
              <a:rPr lang="pl-PL" err="1"/>
              <a:t>tinctorpor</a:t>
            </a:r>
            <a:r>
              <a:rPr lang="pl-PL"/>
              <a:t> ma </a:t>
            </a:r>
            <a:r>
              <a:rPr lang="pl-PL" err="1"/>
              <a:t>cus</a:t>
            </a:r>
            <a:r>
              <a:rPr lang="pl-PL"/>
              <a:t>, </a:t>
            </a:r>
            <a:br>
              <a:rPr lang="pl-PL"/>
            </a:br>
            <a:r>
              <a:rPr lang="pl-PL"/>
              <a:t>non </a:t>
            </a:r>
            <a:r>
              <a:rPr lang="pl-PL" err="1"/>
              <a:t>everae</a:t>
            </a:r>
            <a:r>
              <a:rPr lang="pl-PL"/>
              <a:t> id </a:t>
            </a:r>
            <a:r>
              <a:rPr lang="pl-PL" err="1"/>
              <a:t>quiam</a:t>
            </a:r>
            <a:r>
              <a:rPr lang="pl-PL"/>
              <a:t> </a:t>
            </a:r>
            <a:r>
              <a:rPr lang="pl-PL" err="1"/>
              <a:t>quatianiet</a:t>
            </a:r>
            <a:r>
              <a:rPr lang="pl-PL"/>
              <a:t> </a:t>
            </a:r>
            <a:r>
              <a:rPr lang="pl-PL" err="1"/>
              <a:t>odictur</a:t>
            </a:r>
            <a:r>
              <a:rPr lang="pl-PL"/>
              <a:t> aut labo. Ita </a:t>
            </a:r>
            <a:br>
              <a:rPr lang="pl-PL"/>
            </a:br>
            <a:r>
              <a:rPr lang="pl-PL" err="1"/>
              <a:t>deserio</a:t>
            </a:r>
            <a:r>
              <a:rPr lang="pl-PL"/>
              <a:t>. </a:t>
            </a:r>
            <a:r>
              <a:rPr lang="pl-PL" err="1"/>
              <a:t>Inullat</a:t>
            </a:r>
            <a:r>
              <a:rPr lang="pl-PL"/>
              <a:t> </a:t>
            </a:r>
            <a:r>
              <a:rPr lang="pl-PL" err="1"/>
              <a:t>ecusam</a:t>
            </a:r>
            <a:r>
              <a:rPr lang="pl-PL"/>
              <a:t> es </a:t>
            </a:r>
            <a:r>
              <a:rPr lang="pl-PL" err="1"/>
              <a:t>inctios</a:t>
            </a:r>
            <a:r>
              <a:rPr lang="pl-PL"/>
              <a:t> </a:t>
            </a:r>
            <a:r>
              <a:rPr lang="pl-PL" err="1"/>
              <a:t>aniendus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br>
              <a:rPr lang="pl-PL"/>
            </a:br>
            <a:r>
              <a:rPr lang="pl-PL" err="1"/>
              <a:t>maio</a:t>
            </a:r>
            <a:r>
              <a:rPr lang="pl-PL"/>
              <a:t> </a:t>
            </a:r>
            <a:r>
              <a:rPr lang="pl-PL" err="1"/>
              <a:t>dolent</a:t>
            </a:r>
            <a:r>
              <a:rPr lang="pl-PL"/>
              <a:t> fuga.</a:t>
            </a:r>
          </a:p>
          <a:p>
            <a:pPr lvl="1"/>
            <a:r>
              <a:rPr lang="pl-PL"/>
              <a:t>Ro </a:t>
            </a:r>
            <a:r>
              <a:rPr lang="pl-PL" err="1"/>
              <a:t>essin</a:t>
            </a:r>
            <a:r>
              <a:rPr lang="pl-PL"/>
              <a:t> </a:t>
            </a:r>
            <a:r>
              <a:rPr lang="pl-PL" err="1"/>
              <a:t>essed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eiumquibus</a:t>
            </a:r>
            <a:r>
              <a:rPr lang="pl-PL"/>
              <a:t> sum </a:t>
            </a:r>
            <a:r>
              <a:rPr lang="pl-PL" err="1"/>
              <a:t>voluptati</a:t>
            </a:r>
            <a:r>
              <a:rPr lang="pl-PL"/>
              <a:t> </a:t>
            </a:r>
            <a:r>
              <a:rPr lang="pl-PL" err="1"/>
              <a:t>dolum</a:t>
            </a:r>
            <a:r>
              <a:rPr lang="pl-PL"/>
              <a:t>, </a:t>
            </a:r>
            <a:r>
              <a:rPr lang="pl-PL" err="1"/>
              <a:t>corem</a:t>
            </a:r>
            <a:r>
              <a:rPr lang="pl-PL"/>
              <a:t> ni </a:t>
            </a:r>
            <a:r>
              <a:rPr lang="pl-PL" err="1"/>
              <a:t>nullabo</a:t>
            </a:r>
            <a:r>
              <a:rPr lang="pl-PL"/>
              <a:t>.</a:t>
            </a:r>
          </a:p>
          <a:p>
            <a:pPr lvl="1"/>
            <a:r>
              <a:rPr lang="pl-PL" err="1"/>
              <a:t>Nem</a:t>
            </a:r>
            <a:r>
              <a:rPr lang="pl-PL"/>
              <a:t> </a:t>
            </a:r>
            <a:r>
              <a:rPr lang="pl-PL" err="1"/>
              <a:t>adit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facesedit</a:t>
            </a:r>
            <a:r>
              <a:rPr lang="pl-PL"/>
              <a:t> qui </a:t>
            </a:r>
            <a:r>
              <a:rPr lang="pl-PL" err="1"/>
              <a:t>nonserunt</a:t>
            </a:r>
            <a:r>
              <a:rPr lang="pl-PL"/>
              <a:t> </a:t>
            </a:r>
            <a:r>
              <a:rPr lang="pl-PL" err="1"/>
              <a:t>idellore</a:t>
            </a:r>
            <a:r>
              <a:rPr lang="pl-PL"/>
              <a:t> </a:t>
            </a:r>
            <a:r>
              <a:rPr lang="pl-PL" err="1"/>
              <a:t>dolorest</a:t>
            </a:r>
            <a:r>
              <a:rPr lang="pl-PL"/>
              <a:t> </a:t>
            </a:r>
            <a:r>
              <a:rPr lang="pl-PL" err="1"/>
              <a:t>faceatquamus</a:t>
            </a:r>
            <a:endParaRPr lang="pl-PL"/>
          </a:p>
          <a:p>
            <a:pPr lvl="1"/>
            <a:r>
              <a:rPr lang="pl-PL" err="1"/>
              <a:t>dolupta</a:t>
            </a:r>
            <a:r>
              <a:rPr lang="pl-PL"/>
              <a:t> </a:t>
            </a:r>
            <a:r>
              <a:rPr lang="pl-PL" err="1"/>
              <a:t>tessimaxim</a:t>
            </a:r>
            <a:r>
              <a:rPr lang="pl-PL"/>
              <a:t> </a:t>
            </a:r>
            <a:r>
              <a:rPr lang="pl-PL" err="1"/>
              <a:t>estrum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milliquia</a:t>
            </a:r>
            <a:r>
              <a:rPr lang="pl-PL"/>
              <a:t> si </a:t>
            </a:r>
            <a:r>
              <a:rPr lang="pl-PL" err="1"/>
              <a:t>dolut</a:t>
            </a:r>
            <a:r>
              <a:rPr lang="pl-PL"/>
              <a:t> lam, </a:t>
            </a:r>
            <a:r>
              <a:rPr lang="pl-PL" err="1"/>
              <a:t>quas</a:t>
            </a:r>
            <a:r>
              <a:rPr lang="pl-PL"/>
              <a:t> aut </a:t>
            </a:r>
            <a:r>
              <a:rPr lang="pl-PL" err="1"/>
              <a:t>faceatur</a:t>
            </a:r>
            <a:r>
              <a:rPr lang="pl-PL"/>
              <a:t>?</a:t>
            </a:r>
          </a:p>
          <a:p>
            <a:pPr lvl="1"/>
            <a:r>
              <a:rPr lang="pl-PL"/>
              <a:t>Qui con </a:t>
            </a:r>
            <a:r>
              <a:rPr lang="pl-PL" err="1"/>
              <a:t>consequias</a:t>
            </a:r>
            <a:r>
              <a:rPr lang="pl-PL"/>
              <a:t> </a:t>
            </a:r>
            <a:r>
              <a:rPr lang="pl-PL" err="1"/>
              <a:t>quosto</a:t>
            </a:r>
            <a:r>
              <a:rPr lang="pl-PL"/>
              <a:t> quo </a:t>
            </a:r>
            <a:r>
              <a:rPr lang="pl-PL" err="1"/>
              <a:t>iuntiusci</a:t>
            </a:r>
            <a:r>
              <a:rPr lang="pl-PL"/>
              <a:t> </a:t>
            </a:r>
            <a:r>
              <a:rPr lang="pl-PL" err="1"/>
              <a:t>repernatis</a:t>
            </a:r>
            <a:r>
              <a:rPr lang="pl-PL"/>
              <a:t> </a:t>
            </a:r>
            <a:r>
              <a:rPr lang="pl-PL" err="1"/>
              <a:t>dolorecto</a:t>
            </a:r>
            <a:endParaRPr lang="pl-PL"/>
          </a:p>
          <a:p>
            <a:pPr lvl="1"/>
            <a:r>
              <a:rPr lang="pl-PL" err="1"/>
              <a:t>berumqui</a:t>
            </a:r>
            <a:r>
              <a:rPr lang="pl-PL"/>
              <a:t> </a:t>
            </a:r>
            <a:r>
              <a:rPr lang="pl-PL" err="1"/>
              <a:t>blaboribus</a:t>
            </a:r>
            <a:r>
              <a:rPr lang="pl-PL"/>
              <a:t>, </a:t>
            </a:r>
            <a:r>
              <a:rPr lang="pl-PL" err="1"/>
              <a:t>verum</a:t>
            </a:r>
            <a:r>
              <a:rPr lang="pl-PL"/>
              <a:t> </a:t>
            </a:r>
            <a:r>
              <a:rPr lang="pl-PL" err="1"/>
              <a:t>dolupti</a:t>
            </a:r>
            <a:r>
              <a:rPr lang="pl-PL"/>
              <a:t> </a:t>
            </a:r>
            <a:r>
              <a:rPr lang="pl-PL" err="1"/>
              <a:t>orempore</a:t>
            </a:r>
            <a:r>
              <a:rPr lang="pl-PL"/>
              <a:t> </a:t>
            </a:r>
            <a:r>
              <a:rPr lang="pl-PL" err="1"/>
              <a:t>nimoluptatam</a:t>
            </a:r>
            <a:r>
              <a:rPr lang="pl-PL"/>
              <a:t> </a:t>
            </a:r>
            <a:r>
              <a:rPr lang="pl-PL" err="1"/>
              <a:t>latquaest</a:t>
            </a:r>
            <a:endParaRPr lang="pl-PL"/>
          </a:p>
          <a:p>
            <a:pPr lvl="1"/>
            <a:r>
              <a:rPr lang="pl-PL" err="1"/>
              <a:t>pernatem</a:t>
            </a:r>
            <a:r>
              <a:rPr lang="pl-PL"/>
              <a:t> </a:t>
            </a:r>
            <a:r>
              <a:rPr lang="pl-PL" err="1"/>
              <a:t>corro</a:t>
            </a:r>
            <a:r>
              <a:rPr lang="pl-PL"/>
              <a:t> </a:t>
            </a:r>
            <a:r>
              <a:rPr lang="pl-PL" err="1"/>
              <a:t>ea</a:t>
            </a:r>
            <a:r>
              <a:rPr lang="pl-PL"/>
              <a:t> </a:t>
            </a:r>
            <a:r>
              <a:rPr lang="pl-PL" err="1"/>
              <a:t>denimus</a:t>
            </a:r>
            <a:r>
              <a:rPr lang="pl-PL"/>
              <a:t> </a:t>
            </a:r>
            <a:r>
              <a:rPr lang="pl-PL" err="1"/>
              <a:t>am</a:t>
            </a:r>
            <a:r>
              <a:rPr lang="pl-PL"/>
              <a:t> </a:t>
            </a:r>
            <a:r>
              <a:rPr lang="pl-PL" err="1"/>
              <a:t>ipiet</a:t>
            </a:r>
            <a:r>
              <a:rPr lang="pl-PL"/>
              <a:t> </a:t>
            </a:r>
            <a:r>
              <a:rPr lang="pl-PL" err="1"/>
              <a:t>ipsaepe</a:t>
            </a:r>
            <a:r>
              <a:rPr lang="pl-PL"/>
              <a:t> </a:t>
            </a:r>
            <a:r>
              <a:rPr lang="pl-PL" err="1"/>
              <a:t>ruptiis</a:t>
            </a:r>
            <a:r>
              <a:rPr lang="pl-PL"/>
              <a:t> </a:t>
            </a:r>
            <a:r>
              <a:rPr lang="pl-PL" err="1"/>
              <a:t>dolorerit</a:t>
            </a:r>
            <a:r>
              <a:rPr lang="pl-PL"/>
              <a:t> </a:t>
            </a:r>
            <a:r>
              <a:rPr lang="pl-PL" err="1"/>
              <a:t>verum</a:t>
            </a:r>
            <a:endParaRPr lang="pl-PL"/>
          </a:p>
          <a:p>
            <a:pPr lvl="1"/>
            <a:r>
              <a:rPr lang="pl-PL" err="1"/>
              <a:t>quibus</a:t>
            </a:r>
            <a:r>
              <a:rPr lang="pl-PL"/>
              <a:t> </a:t>
            </a:r>
            <a:r>
              <a:rPr lang="pl-PL" err="1"/>
              <a:t>volestem</a:t>
            </a:r>
            <a:r>
              <a:rPr lang="pl-PL"/>
              <a:t> </a:t>
            </a:r>
            <a:r>
              <a:rPr lang="pl-PL" err="1"/>
              <a:t>volo</a:t>
            </a:r>
            <a:r>
              <a:rPr lang="pl-PL"/>
              <a:t> </a:t>
            </a:r>
            <a:r>
              <a:rPr lang="pl-PL" err="1"/>
              <a:t>cullabo</a:t>
            </a:r>
            <a:r>
              <a:rPr lang="pl-PL"/>
              <a:t> </a:t>
            </a:r>
            <a:r>
              <a:rPr lang="pl-PL" err="1"/>
              <a:t>reritatur</a:t>
            </a:r>
            <a:r>
              <a:rPr lang="pl-PL"/>
              <a:t>, si </a:t>
            </a:r>
            <a:r>
              <a:rPr lang="pl-PL" err="1"/>
              <a:t>dolupta</a:t>
            </a:r>
            <a:r>
              <a:rPr lang="pl-PL"/>
              <a:t> </a:t>
            </a:r>
            <a:r>
              <a:rPr lang="pl-PL" err="1"/>
              <a:t>dolum</a:t>
            </a:r>
            <a:r>
              <a:rPr lang="pl-PL"/>
              <a:t> </a:t>
            </a:r>
            <a:r>
              <a:rPr lang="pl-PL" err="1"/>
              <a:t>necearc</a:t>
            </a:r>
            <a:r>
              <a:rPr lang="pl-PL"/>
              <a:t> </a:t>
            </a:r>
            <a:r>
              <a:rPr lang="pl-PL" err="1"/>
              <a:t>hillabo</a:t>
            </a:r>
            <a:r>
              <a:rPr lang="pl-PL"/>
              <a:t>.</a:t>
            </a:r>
          </a:p>
          <a:p>
            <a:pPr lvl="1"/>
            <a:r>
              <a:rPr lang="pl-PL" err="1"/>
              <a:t>Quibus</a:t>
            </a:r>
            <a:endParaRPr lang="pl-PL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1FDF9EEB-5EF7-6C23-B6A8-70CFBCCCA4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2000" y="2133600"/>
            <a:ext cx="632273" cy="63227"/>
          </a:xfrm>
          <a:prstGeom prst="rect">
            <a:avLst/>
          </a:prstGeom>
        </p:spPr>
      </p:pic>
      <p:pic>
        <p:nvPicPr>
          <p:cNvPr id="2" name="Obraz 1" descr="Obraz zawierający Grafika, Czcionka, logo, projekt graficzny&#10;&#10;Opis wygenerowany automatycznie">
            <a:extLst>
              <a:ext uri="{FF2B5EF4-FFF2-40B4-BE49-F238E27FC236}">
                <a16:creationId xmlns:a16="http://schemas.microsoft.com/office/drawing/2014/main" id="{5E146663-CA9C-D51A-F807-3F0B76FA54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9652" y="526449"/>
            <a:ext cx="2640400" cy="1143000"/>
          </a:xfrm>
          <a:prstGeom prst="rect">
            <a:avLst/>
          </a:prstGeom>
        </p:spPr>
      </p:pic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B863AA1-816A-5B4D-6890-7F9223875B3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1259800" y="12712700"/>
            <a:ext cx="2256196" cy="367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8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r">
              <a:defRPr>
                <a:solidFill>
                  <a:schemeClr val="bg1"/>
                </a:solidFill>
                <a:latin typeface="+mn-lt"/>
              </a:defRPr>
            </a:lvl2pPr>
            <a:lvl3pPr algn="r">
              <a:defRPr>
                <a:solidFill>
                  <a:schemeClr val="bg1"/>
                </a:solidFill>
                <a:latin typeface="+mn-lt"/>
              </a:defRPr>
            </a:lvl3pPr>
            <a:lvl4pPr algn="r">
              <a:defRPr>
                <a:solidFill>
                  <a:schemeClr val="bg1"/>
                </a:solidFill>
                <a:latin typeface="+mn-lt"/>
              </a:defRPr>
            </a:lvl4pPr>
            <a:lvl5pPr algn="r">
              <a:defRPr>
                <a:solidFill>
                  <a:schemeClr val="bg1"/>
                </a:solidFill>
                <a:latin typeface="+mn-lt"/>
              </a:defRPr>
            </a:lvl5pPr>
            <a:lvl6pPr algn="r">
              <a:defRPr>
                <a:solidFill>
                  <a:schemeClr val="bg1"/>
                </a:solidFill>
                <a:latin typeface="+mn-lt"/>
              </a:defRPr>
            </a:lvl6pPr>
            <a:lvl7pPr algn="r">
              <a:defRPr>
                <a:solidFill>
                  <a:schemeClr val="bg1"/>
                </a:solidFill>
                <a:latin typeface="+mn-lt"/>
              </a:defRPr>
            </a:lvl7pPr>
            <a:lvl8pPr algn="r">
              <a:defRPr>
                <a:solidFill>
                  <a:schemeClr val="bg1"/>
                </a:solidFill>
                <a:latin typeface="+mn-lt"/>
              </a:defRPr>
            </a:lvl8pPr>
            <a:lvl9pPr algn="r"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fld id="{7FB749AA-DFD3-49FF-A46D-6425A0886B7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48187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ajd tekstowy_v1 + wykres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892800" y="791307"/>
            <a:ext cx="18538200" cy="114230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600" b="1" i="0">
                <a:solidFill>
                  <a:schemeClr val="tx2"/>
                </a:solidFill>
                <a:latin typeface="+mn-lt"/>
                <a:cs typeface="Arial"/>
              </a:defRPr>
            </a:lvl1pPr>
            <a:lvl2pPr marL="0" algn="l">
              <a:defRPr sz="3600" b="0">
                <a:solidFill>
                  <a:schemeClr val="tx2"/>
                </a:solidFill>
              </a:defRPr>
            </a:lvl2pPr>
            <a:lvl3pPr marL="0" algn="l">
              <a:defRPr sz="3600">
                <a:solidFill>
                  <a:schemeClr val="tx2"/>
                </a:solidFill>
              </a:defRPr>
            </a:lvl3pPr>
          </a:lstStyle>
          <a:p>
            <a:pPr lvl="0"/>
            <a:r>
              <a:rPr lang="pt-BR"/>
              <a:t>Num quo tem fugitiu ndellabo.</a:t>
            </a:r>
          </a:p>
          <a:p>
            <a:pPr lvl="0"/>
            <a:r>
              <a:rPr lang="pt-BR"/>
              <a:t>Et iur sitaturi te volenistias.</a:t>
            </a:r>
            <a:endParaRPr lang="pl-PL"/>
          </a:p>
        </p:txBody>
      </p:sp>
      <p:sp>
        <p:nvSpPr>
          <p:cNvPr id="15" name="Symbol zastępczy tekstu 12">
            <a:extLst>
              <a:ext uri="{FF2B5EF4-FFF2-40B4-BE49-F238E27FC236}">
                <a16:creationId xmlns:a16="http://schemas.microsoft.com/office/drawing/2014/main" id="{E5D80FF2-A113-B904-DFF2-FC2264E7FB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001" y="7128000"/>
            <a:ext cx="11005200" cy="4724399"/>
          </a:xfrm>
        </p:spPr>
        <p:txBody>
          <a:bodyPr numCol="2" spcCol="360000">
            <a:noAutofit/>
          </a:bodyPr>
          <a:lstStyle>
            <a:lvl1pPr>
              <a:defRPr sz="18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 sz="1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 sz="1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 sz="1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Tempore </a:t>
            </a:r>
            <a:r>
              <a:rPr lang="pl-PL" err="1"/>
              <a:t>nihicid</a:t>
            </a:r>
            <a:r>
              <a:rPr lang="pl-PL"/>
              <a:t> qui </a:t>
            </a:r>
            <a:r>
              <a:rPr lang="pl-PL" err="1"/>
              <a:t>dolorru</a:t>
            </a:r>
            <a:r>
              <a:rPr lang="pl-PL"/>
              <a:t> </a:t>
            </a:r>
            <a:r>
              <a:rPr lang="pl-PL" err="1"/>
              <a:t>piciis</a:t>
            </a:r>
            <a:r>
              <a:rPr lang="pl-PL"/>
              <a:t> aut </a:t>
            </a:r>
            <a:r>
              <a:rPr lang="pl-PL" err="1"/>
              <a:t>essiniantur</a:t>
            </a:r>
            <a:r>
              <a:rPr lang="pl-PL"/>
              <a:t>,</a:t>
            </a:r>
          </a:p>
          <a:p>
            <a:pPr lvl="0"/>
            <a:r>
              <a:rPr lang="pl-PL" err="1"/>
              <a:t>tempers</a:t>
            </a:r>
            <a:r>
              <a:rPr lang="pl-PL"/>
              <a:t> </a:t>
            </a:r>
            <a:r>
              <a:rPr lang="pl-PL" err="1"/>
              <a:t>pienis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rem </a:t>
            </a:r>
            <a:r>
              <a:rPr lang="pl-PL" err="1"/>
              <a:t>est</a:t>
            </a:r>
            <a:r>
              <a:rPr lang="pl-PL"/>
              <a:t> es </a:t>
            </a:r>
            <a:r>
              <a:rPr lang="pl-PL" err="1"/>
              <a:t>voloriandit</a:t>
            </a:r>
            <a:endParaRPr lang="pl-PL"/>
          </a:p>
          <a:p>
            <a:pPr lvl="0"/>
            <a:r>
              <a:rPr lang="pl-PL" err="1"/>
              <a:t>volorepro</a:t>
            </a:r>
            <a:r>
              <a:rPr lang="pl-PL"/>
              <a:t> et </a:t>
            </a:r>
            <a:r>
              <a:rPr lang="pl-PL" err="1"/>
              <a:t>rerios</a:t>
            </a:r>
            <a:r>
              <a:rPr lang="pl-PL"/>
              <a:t> </a:t>
            </a:r>
            <a:r>
              <a:rPr lang="pl-PL" err="1"/>
              <a:t>acillupti</a:t>
            </a:r>
            <a:r>
              <a:rPr lang="pl-PL"/>
              <a:t> </a:t>
            </a:r>
            <a:r>
              <a:rPr lang="pl-PL" err="1"/>
              <a:t>aperiati</a:t>
            </a:r>
            <a:r>
              <a:rPr lang="pl-PL"/>
              <a:t> to </a:t>
            </a:r>
            <a:r>
              <a:rPr lang="pl-PL" err="1"/>
              <a:t>molorum</a:t>
            </a:r>
            <a:r>
              <a:rPr lang="pl-PL"/>
              <a:t> </a:t>
            </a:r>
            <a:r>
              <a:rPr lang="pl-PL" err="1"/>
              <a:t>nis</a:t>
            </a:r>
            <a:endParaRPr lang="pl-PL"/>
          </a:p>
          <a:p>
            <a:pPr lvl="0"/>
            <a:r>
              <a:rPr lang="pl-PL" err="1"/>
              <a:t>magni</a:t>
            </a:r>
            <a:r>
              <a:rPr lang="pl-PL"/>
              <a:t> </a:t>
            </a:r>
            <a:r>
              <a:rPr lang="pl-PL" err="1"/>
              <a:t>volupic</a:t>
            </a:r>
            <a:r>
              <a:rPr lang="pl-PL"/>
              <a:t> </a:t>
            </a:r>
            <a:r>
              <a:rPr lang="pl-PL" err="1"/>
              <a:t>tectatur</a:t>
            </a:r>
            <a:r>
              <a:rPr lang="pl-PL"/>
              <a:t> </a:t>
            </a:r>
            <a:r>
              <a:rPr lang="pl-PL" err="1"/>
              <a:t>moles</a:t>
            </a:r>
            <a:r>
              <a:rPr lang="pl-PL"/>
              <a:t> rerum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mint</a:t>
            </a:r>
            <a:r>
              <a:rPr lang="pl-PL"/>
              <a:t> </a:t>
            </a:r>
            <a:r>
              <a:rPr lang="pl-PL" err="1"/>
              <a:t>aped</a:t>
            </a:r>
            <a:endParaRPr lang="pl-PL"/>
          </a:p>
          <a:p>
            <a:pPr lvl="0"/>
            <a:r>
              <a:rPr lang="pl-PL" err="1"/>
              <a:t>quiaecusciat</a:t>
            </a:r>
            <a:r>
              <a:rPr lang="pl-PL"/>
              <a:t> </a:t>
            </a:r>
            <a:r>
              <a:rPr lang="pl-PL" err="1"/>
              <a:t>is</a:t>
            </a:r>
            <a:r>
              <a:rPr lang="pl-PL"/>
              <a:t> pe </a:t>
            </a:r>
            <a:r>
              <a:rPr lang="pl-PL" err="1"/>
              <a:t>voloribeatur</a:t>
            </a:r>
            <a:r>
              <a:rPr lang="pl-PL"/>
              <a:t> </a:t>
            </a:r>
            <a:r>
              <a:rPr lang="pl-PL" err="1"/>
              <a:t>accae</a:t>
            </a:r>
            <a:r>
              <a:rPr lang="pl-PL"/>
              <a:t> </a:t>
            </a:r>
            <a:r>
              <a:rPr lang="pl-PL" err="1"/>
              <a:t>dolorum</a:t>
            </a:r>
            <a:r>
              <a:rPr lang="pl-PL"/>
              <a:t> qui</a:t>
            </a:r>
          </a:p>
          <a:p>
            <a:pPr lvl="0"/>
            <a:r>
              <a:rPr lang="pl-PL" err="1"/>
              <a:t>dus</a:t>
            </a:r>
            <a:r>
              <a:rPr lang="pl-PL"/>
              <a:t> aut et </a:t>
            </a:r>
            <a:r>
              <a:rPr lang="pl-PL" err="1"/>
              <a:t>quia</a:t>
            </a:r>
            <a:r>
              <a:rPr lang="pl-PL"/>
              <a:t> </a:t>
            </a:r>
            <a:r>
              <a:rPr lang="pl-PL" err="1"/>
              <a:t>conseca</a:t>
            </a:r>
            <a:r>
              <a:rPr lang="pl-PL"/>
              <a:t> </a:t>
            </a:r>
            <a:r>
              <a:rPr lang="pl-PL" err="1"/>
              <a:t>borere</a:t>
            </a:r>
            <a:r>
              <a:rPr lang="pl-PL"/>
              <a:t> </a:t>
            </a:r>
            <a:r>
              <a:rPr lang="pl-PL" err="1"/>
              <a:t>sitis</a:t>
            </a:r>
            <a:r>
              <a:rPr lang="pl-PL"/>
              <a:t> </a:t>
            </a:r>
            <a:r>
              <a:rPr lang="pl-PL" err="1"/>
              <a:t>int</a:t>
            </a:r>
            <a:r>
              <a:rPr lang="pl-PL"/>
              <a:t> </a:t>
            </a:r>
            <a:r>
              <a:rPr lang="pl-PL" err="1"/>
              <a:t>eatatem</a:t>
            </a:r>
            <a:endParaRPr lang="pl-PL"/>
          </a:p>
          <a:p>
            <a:pPr lvl="0"/>
            <a:r>
              <a:rPr lang="pl-PL" err="1"/>
              <a:t>volupta</a:t>
            </a:r>
            <a:r>
              <a:rPr lang="pl-PL"/>
              <a:t> </a:t>
            </a:r>
            <a:r>
              <a:rPr lang="pl-PL" err="1"/>
              <a:t>tiasit</a:t>
            </a:r>
            <a:r>
              <a:rPr lang="pl-PL"/>
              <a:t> </a:t>
            </a:r>
            <a:r>
              <a:rPr lang="pl-PL" err="1"/>
              <a:t>offic</a:t>
            </a:r>
            <a:r>
              <a:rPr lang="pl-PL"/>
              <a:t> </a:t>
            </a:r>
            <a:r>
              <a:rPr lang="pl-PL" err="1"/>
              <a:t>tempor</a:t>
            </a:r>
            <a:r>
              <a:rPr lang="pl-PL"/>
              <a:t> si </a:t>
            </a:r>
            <a:r>
              <a:rPr lang="pl-PL" err="1"/>
              <a:t>consequi</a:t>
            </a:r>
            <a:r>
              <a:rPr lang="pl-PL"/>
              <a:t> non </a:t>
            </a:r>
            <a:r>
              <a:rPr lang="pl-PL" err="1"/>
              <a:t>etur</a:t>
            </a:r>
            <a:r>
              <a:rPr lang="pl-PL"/>
              <a:t>?</a:t>
            </a:r>
          </a:p>
          <a:p>
            <a:pPr lvl="0"/>
            <a:r>
              <a:rPr lang="pl-PL" err="1"/>
              <a:t>Necepre</a:t>
            </a:r>
            <a:r>
              <a:rPr lang="pl-PL"/>
              <a:t> </a:t>
            </a:r>
            <a:r>
              <a:rPr lang="pl-PL" err="1"/>
              <a:t>rrorerum</a:t>
            </a:r>
            <a:r>
              <a:rPr lang="pl-PL"/>
              <a:t> fuga. Susam </a:t>
            </a:r>
            <a:r>
              <a:rPr lang="pl-PL" err="1"/>
              <a:t>ipsum</a:t>
            </a:r>
            <a:r>
              <a:rPr lang="pl-PL"/>
              <a:t> rem </a:t>
            </a:r>
            <a:r>
              <a:rPr lang="pl-PL" err="1"/>
              <a:t>fugit</a:t>
            </a:r>
            <a:endParaRPr lang="pl-PL"/>
          </a:p>
          <a:p>
            <a:pPr lvl="0"/>
            <a:r>
              <a:rPr lang="pl-PL" err="1"/>
              <a:t>arciis</a:t>
            </a:r>
            <a:r>
              <a:rPr lang="pl-PL"/>
              <a:t> </a:t>
            </a:r>
            <a:r>
              <a:rPr lang="pl-PL" err="1"/>
              <a:t>molupisinci</a:t>
            </a:r>
            <a:r>
              <a:rPr lang="pl-PL"/>
              <a:t> </a:t>
            </a:r>
            <a:r>
              <a:rPr lang="pl-PL" err="1"/>
              <a:t>tecupta</a:t>
            </a:r>
            <a:r>
              <a:rPr lang="pl-PL"/>
              <a:t> </a:t>
            </a:r>
            <a:r>
              <a:rPr lang="pl-PL" err="1"/>
              <a:t>ecatia</a:t>
            </a:r>
            <a:r>
              <a:rPr lang="pl-PL"/>
              <a:t> </a:t>
            </a:r>
            <a:r>
              <a:rPr lang="pl-PL" err="1"/>
              <a:t>comnimo</a:t>
            </a:r>
            <a:r>
              <a:rPr lang="pl-PL"/>
              <a:t> </a:t>
            </a:r>
            <a:r>
              <a:rPr lang="pl-PL" err="1"/>
              <a:t>lumque</a:t>
            </a:r>
            <a:endParaRPr lang="pl-PL"/>
          </a:p>
          <a:p>
            <a:pPr lvl="0"/>
            <a:r>
              <a:rPr lang="pl-PL" err="1"/>
              <a:t>volut</a:t>
            </a:r>
            <a:r>
              <a:rPr lang="pl-PL"/>
              <a:t> </a:t>
            </a:r>
            <a:r>
              <a:rPr lang="pl-PL" err="1"/>
              <a:t>esequam</a:t>
            </a:r>
            <a:r>
              <a:rPr lang="pl-PL"/>
              <a:t> aut </a:t>
            </a:r>
            <a:r>
              <a:rPr lang="pl-PL" err="1"/>
              <a:t>precatq</a:t>
            </a:r>
            <a:r>
              <a:rPr lang="pl-PL"/>
              <a:t> </a:t>
            </a:r>
            <a:r>
              <a:rPr lang="pl-PL" err="1"/>
              <a:t>uiscitaque</a:t>
            </a:r>
            <a:r>
              <a:rPr lang="pl-PL"/>
              <a:t> </a:t>
            </a:r>
            <a:r>
              <a:rPr lang="pl-PL" err="1"/>
              <a:t>quam</a:t>
            </a:r>
            <a:r>
              <a:rPr lang="pl-PL"/>
              <a:t> </a:t>
            </a:r>
            <a:r>
              <a:rPr lang="pl-PL" err="1"/>
              <a:t>se</a:t>
            </a:r>
            <a:endParaRPr lang="pl-PL"/>
          </a:p>
          <a:p>
            <a:pPr lvl="0"/>
            <a:r>
              <a:rPr lang="pl-PL" err="1"/>
              <a:t>resto</a:t>
            </a:r>
            <a:r>
              <a:rPr lang="pl-PL"/>
              <a:t> </a:t>
            </a:r>
            <a:r>
              <a:rPr lang="pl-PL" err="1"/>
              <a:t>eri</a:t>
            </a:r>
            <a:r>
              <a:rPr lang="pl-PL"/>
              <a:t> </a:t>
            </a:r>
            <a:r>
              <a:rPr lang="pl-PL" err="1"/>
              <a:t>quae</a:t>
            </a:r>
            <a:r>
              <a:rPr lang="pl-PL"/>
              <a:t> </a:t>
            </a:r>
            <a:r>
              <a:rPr lang="pl-PL" err="1"/>
              <a:t>perest</a:t>
            </a:r>
            <a:r>
              <a:rPr lang="pl-PL"/>
              <a:t> </a:t>
            </a:r>
            <a:r>
              <a:rPr lang="pl-PL" err="1"/>
              <a:t>il</a:t>
            </a:r>
            <a:r>
              <a:rPr lang="pl-PL"/>
              <a:t> </a:t>
            </a:r>
            <a:r>
              <a:rPr lang="pl-PL" err="1"/>
              <a:t>everit</a:t>
            </a:r>
            <a:r>
              <a:rPr lang="pl-PL"/>
              <a:t>, sit </a:t>
            </a:r>
            <a:r>
              <a:rPr lang="pl-PL" err="1"/>
              <a:t>am</a:t>
            </a:r>
            <a:r>
              <a:rPr lang="pl-PL"/>
              <a:t> </a:t>
            </a:r>
            <a:r>
              <a:rPr lang="pl-PL" err="1"/>
              <a:t>quaspist</a:t>
            </a:r>
            <a:r>
              <a:rPr lang="pl-PL"/>
              <a:t>, </a:t>
            </a:r>
            <a:r>
              <a:rPr lang="pl-PL" err="1"/>
              <a:t>ut</a:t>
            </a:r>
            <a:endParaRPr lang="pl-PL"/>
          </a:p>
          <a:p>
            <a:pPr lvl="0"/>
            <a:r>
              <a:rPr lang="pl-PL"/>
              <a:t>re </a:t>
            </a:r>
            <a:r>
              <a:rPr lang="pl-PL" err="1"/>
              <a:t>liqui</a:t>
            </a:r>
            <a:r>
              <a:rPr lang="pl-PL"/>
              <a:t> </a:t>
            </a:r>
            <a:r>
              <a:rPr lang="pl-PL" err="1"/>
              <a:t>officte</a:t>
            </a:r>
            <a:r>
              <a:rPr lang="pl-PL"/>
              <a:t> </a:t>
            </a:r>
            <a:r>
              <a:rPr lang="pl-PL" err="1"/>
              <a:t>mporate</a:t>
            </a:r>
            <a:r>
              <a:rPr lang="pl-PL"/>
              <a:t> sit </a:t>
            </a:r>
            <a:r>
              <a:rPr lang="pl-PL" err="1"/>
              <a:t>doluptam</a:t>
            </a:r>
            <a:r>
              <a:rPr lang="pl-PL"/>
              <a:t> </a:t>
            </a:r>
            <a:r>
              <a:rPr lang="pl-PL" err="1"/>
              <a:t>idebit</a:t>
            </a:r>
            <a:r>
              <a:rPr lang="pl-PL"/>
              <a:t> </a:t>
            </a:r>
            <a:r>
              <a:rPr lang="pl-PL" err="1"/>
              <a:t>autArum</a:t>
            </a:r>
            <a:endParaRPr lang="pl-PL"/>
          </a:p>
          <a:p>
            <a:pPr lvl="0"/>
            <a:r>
              <a:rPr lang="pl-PL"/>
              <a:t>sinus, </a:t>
            </a:r>
            <a:r>
              <a:rPr lang="pl-PL" err="1"/>
              <a:t>accusam</a:t>
            </a:r>
            <a:r>
              <a:rPr lang="pl-PL"/>
              <a:t> im </a:t>
            </a:r>
            <a:r>
              <a:rPr lang="pl-PL" err="1"/>
              <a:t>utatquias</a:t>
            </a:r>
            <a:r>
              <a:rPr lang="pl-PL"/>
              <a:t> </a:t>
            </a:r>
            <a:r>
              <a:rPr lang="pl-PL" err="1"/>
              <a:t>magnam</a:t>
            </a:r>
            <a:r>
              <a:rPr lang="pl-PL"/>
              <a:t> </a:t>
            </a:r>
            <a:r>
              <a:rPr lang="pl-PL" err="1"/>
              <a:t>quatet</a:t>
            </a:r>
            <a:r>
              <a:rPr lang="pl-PL"/>
              <a:t> audi</a:t>
            </a:r>
          </a:p>
          <a:p>
            <a:pPr lvl="0"/>
            <a:r>
              <a:rPr lang="pl-PL" err="1"/>
              <a:t>dolorio</a:t>
            </a:r>
            <a:r>
              <a:rPr lang="pl-PL"/>
              <a:t> </a:t>
            </a:r>
            <a:r>
              <a:rPr lang="pl-PL" err="1"/>
              <a:t>doloruntio</a:t>
            </a:r>
            <a:r>
              <a:rPr lang="pl-PL"/>
              <a:t>. </a:t>
            </a:r>
            <a:r>
              <a:rPr lang="pl-PL" err="1"/>
              <a:t>Nequod</a:t>
            </a:r>
            <a:r>
              <a:rPr lang="pl-PL"/>
              <a:t> </a:t>
            </a:r>
            <a:r>
              <a:rPr lang="pl-PL" err="1"/>
              <a:t>eveles</a:t>
            </a:r>
            <a:r>
              <a:rPr lang="pl-PL"/>
              <a:t> </a:t>
            </a:r>
            <a:r>
              <a:rPr lang="pl-PL" err="1"/>
              <a:t>volorerrum</a:t>
            </a:r>
            <a:r>
              <a:rPr lang="pl-PL"/>
              <a:t> </a:t>
            </a:r>
            <a:r>
              <a:rPr lang="pl-PL" err="1"/>
              <a:t>is</a:t>
            </a:r>
            <a:endParaRPr lang="pl-PL"/>
          </a:p>
          <a:p>
            <a:pPr lvl="0"/>
            <a:r>
              <a:rPr lang="pl-PL" err="1"/>
              <a:t>dolum</a:t>
            </a:r>
            <a:r>
              <a:rPr lang="pl-PL"/>
              <a:t> </a:t>
            </a:r>
            <a:r>
              <a:rPr lang="pl-PL" err="1"/>
              <a:t>niet</a:t>
            </a:r>
            <a:r>
              <a:rPr lang="pl-PL"/>
              <a:t> </a:t>
            </a:r>
            <a:r>
              <a:rPr lang="pl-PL" err="1"/>
              <a:t>quidem</a:t>
            </a:r>
            <a:r>
              <a:rPr lang="pl-PL"/>
              <a:t> aut </a:t>
            </a:r>
            <a:r>
              <a:rPr lang="pl-PL" err="1"/>
              <a:t>omni</a:t>
            </a:r>
            <a:r>
              <a:rPr lang="pl-PL"/>
              <a:t> </a:t>
            </a:r>
            <a:r>
              <a:rPr lang="pl-PL" err="1"/>
              <a:t>doloremped</a:t>
            </a:r>
            <a:r>
              <a:rPr lang="pl-PL"/>
              <a:t> </a:t>
            </a:r>
            <a:r>
              <a:rPr lang="pl-PL" err="1"/>
              <a:t>molupta</a:t>
            </a:r>
            <a:endParaRPr lang="pl-PL"/>
          </a:p>
          <a:p>
            <a:pPr lvl="0"/>
            <a:r>
              <a:rPr lang="pl-PL" err="1"/>
              <a:t>volorit</a:t>
            </a:r>
            <a:r>
              <a:rPr lang="pl-PL"/>
              <a:t> </a:t>
            </a:r>
            <a:r>
              <a:rPr lang="pl-PL" err="1"/>
              <a:t>perro</a:t>
            </a:r>
            <a:r>
              <a:rPr lang="pl-PL"/>
              <a:t> </a:t>
            </a:r>
            <a:r>
              <a:rPr lang="pl-PL" err="1"/>
              <a:t>conet</a:t>
            </a:r>
            <a:r>
              <a:rPr lang="pl-PL"/>
              <a:t> </a:t>
            </a:r>
            <a:r>
              <a:rPr lang="pl-PL" err="1"/>
              <a:t>omnihic</a:t>
            </a:r>
            <a:r>
              <a:rPr lang="pl-PL"/>
              <a:t> </a:t>
            </a:r>
            <a:r>
              <a:rPr lang="pl-PL" err="1"/>
              <a:t>imusdaepere</a:t>
            </a:r>
            <a:r>
              <a:rPr lang="pl-PL"/>
              <a:t>, nonet</a:t>
            </a:r>
          </a:p>
          <a:p>
            <a:pPr lvl="0"/>
            <a:r>
              <a:rPr lang="pl-PL" err="1"/>
              <a:t>ratiuntota</a:t>
            </a:r>
            <a:r>
              <a:rPr lang="pl-PL"/>
              <a:t> </a:t>
            </a:r>
            <a:r>
              <a:rPr lang="pl-PL" err="1"/>
              <a:t>diae</a:t>
            </a:r>
            <a:r>
              <a:rPr lang="pl-PL"/>
              <a:t> cum </a:t>
            </a:r>
            <a:r>
              <a:rPr lang="pl-PL" err="1"/>
              <a:t>faccaecto</a:t>
            </a:r>
            <a:r>
              <a:rPr lang="pl-PL"/>
              <a:t> </a:t>
            </a:r>
            <a:r>
              <a:rPr lang="pl-PL" err="1"/>
              <a:t>tem</a:t>
            </a:r>
            <a:r>
              <a:rPr lang="pl-PL"/>
              <a:t> id </a:t>
            </a:r>
            <a:r>
              <a:rPr lang="pl-PL" err="1"/>
              <a:t>que</a:t>
            </a:r>
            <a:r>
              <a:rPr lang="pl-PL"/>
              <a:t> vel</a:t>
            </a:r>
          </a:p>
          <a:p>
            <a:pPr lvl="0"/>
            <a:r>
              <a:rPr lang="pl-PL" err="1"/>
              <a:t>inturio</a:t>
            </a:r>
            <a:r>
              <a:rPr lang="pl-PL"/>
              <a:t> </a:t>
            </a:r>
            <a:r>
              <a:rPr lang="pl-PL" err="1"/>
              <a:t>nsedisqui</a:t>
            </a:r>
            <a:r>
              <a:rPr lang="pl-PL"/>
              <a:t> </a:t>
            </a:r>
            <a:r>
              <a:rPr lang="pl-PL" err="1"/>
              <a:t>sapere</a:t>
            </a:r>
            <a:r>
              <a:rPr lang="pl-PL"/>
              <a:t> </a:t>
            </a:r>
            <a:r>
              <a:rPr lang="pl-PL" err="1"/>
              <a:t>nobitibus</a:t>
            </a:r>
            <a:r>
              <a:rPr lang="pl-PL"/>
              <a:t> es </a:t>
            </a:r>
            <a:r>
              <a:rPr lang="pl-PL" err="1"/>
              <a:t>apidelesti</a:t>
            </a:r>
            <a:endParaRPr lang="pl-PL"/>
          </a:p>
          <a:p>
            <a:pPr lvl="0"/>
            <a:r>
              <a:rPr lang="pl-PL" err="1"/>
              <a:t>nis</a:t>
            </a:r>
            <a:r>
              <a:rPr lang="pl-PL"/>
              <a:t> </a:t>
            </a:r>
            <a:r>
              <a:rPr lang="pl-PL" err="1"/>
              <a:t>ent</a:t>
            </a:r>
            <a:r>
              <a:rPr lang="pl-PL"/>
              <a:t> </a:t>
            </a:r>
            <a:r>
              <a:rPr lang="pl-PL" err="1"/>
              <a:t>estionseque</a:t>
            </a:r>
            <a:r>
              <a:rPr lang="pl-PL"/>
              <a:t> </a:t>
            </a:r>
            <a:r>
              <a:rPr lang="pl-PL" err="1"/>
              <a:t>vita</a:t>
            </a:r>
            <a:r>
              <a:rPr lang="pl-PL"/>
              <a:t> debit rem </a:t>
            </a:r>
            <a:r>
              <a:rPr lang="pl-PL" err="1"/>
              <a:t>fugitae</a:t>
            </a:r>
            <a:endParaRPr lang="pl-PL"/>
          </a:p>
          <a:p>
            <a:pPr lvl="0"/>
            <a:r>
              <a:rPr lang="pl-PL"/>
              <a:t>ruptur, </a:t>
            </a:r>
            <a:r>
              <a:rPr lang="pl-PL" err="1"/>
              <a:t>nonsendissim</a:t>
            </a:r>
            <a:r>
              <a:rPr lang="pl-PL"/>
              <a:t> </a:t>
            </a:r>
            <a:r>
              <a:rPr lang="pl-PL" err="1"/>
              <a:t>sequate</a:t>
            </a:r>
            <a:r>
              <a:rPr lang="pl-PL"/>
              <a:t> </a:t>
            </a:r>
            <a:r>
              <a:rPr lang="pl-PL" err="1"/>
              <a:t>moditia</a:t>
            </a:r>
            <a:r>
              <a:rPr lang="pl-PL"/>
              <a:t> pe </a:t>
            </a:r>
            <a:r>
              <a:rPr lang="pl-PL" err="1"/>
              <a:t>dit</a:t>
            </a:r>
            <a:r>
              <a:rPr lang="pl-PL"/>
              <a:t> </a:t>
            </a:r>
            <a:r>
              <a:rPr lang="pl-PL" err="1"/>
              <a:t>utat</a:t>
            </a:r>
            <a:endParaRPr lang="pl-PL"/>
          </a:p>
          <a:p>
            <a:pPr lvl="0"/>
            <a:r>
              <a:rPr lang="pl-PL" err="1"/>
              <a:t>experiost</a:t>
            </a:r>
            <a:r>
              <a:rPr lang="pl-PL"/>
              <a:t>, </a:t>
            </a:r>
            <a:r>
              <a:rPr lang="pl-PL" err="1"/>
              <a:t>il</a:t>
            </a:r>
            <a:r>
              <a:rPr lang="pl-PL"/>
              <a:t> </a:t>
            </a:r>
            <a:r>
              <a:rPr lang="pl-PL" err="1"/>
              <a:t>eius</a:t>
            </a:r>
            <a:r>
              <a:rPr lang="pl-PL"/>
              <a:t> sum </a:t>
            </a:r>
            <a:r>
              <a:rPr lang="pl-PL" err="1"/>
              <a:t>ullo</a:t>
            </a:r>
            <a:r>
              <a:rPr lang="pl-PL"/>
              <a:t> </a:t>
            </a:r>
            <a:r>
              <a:rPr lang="pl-PL" err="1"/>
              <a:t>mint</a:t>
            </a:r>
            <a:r>
              <a:rPr lang="pl-PL"/>
              <a:t>, </a:t>
            </a:r>
            <a:r>
              <a:rPr lang="pl-PL" err="1"/>
              <a:t>omni</a:t>
            </a:r>
            <a:r>
              <a:rPr lang="pl-PL"/>
              <a:t> </a:t>
            </a:r>
            <a:r>
              <a:rPr lang="pl-PL" err="1"/>
              <a:t>unt</a:t>
            </a:r>
            <a:r>
              <a:rPr lang="pl-PL"/>
              <a:t> </a:t>
            </a:r>
            <a:r>
              <a:rPr lang="pl-PL" err="1"/>
              <a:t>atinctorum</a:t>
            </a:r>
            <a:endParaRPr lang="pl-PL"/>
          </a:p>
          <a:p>
            <a:pPr lvl="0"/>
            <a:r>
              <a:rPr lang="pl-PL" err="1"/>
              <a:t>volorero</a:t>
            </a:r>
            <a:r>
              <a:rPr lang="pl-PL"/>
              <a:t> </a:t>
            </a:r>
            <a:r>
              <a:rPr lang="pl-PL" err="1"/>
              <a:t>quas</a:t>
            </a:r>
            <a:r>
              <a:rPr lang="pl-PL"/>
              <a:t> </a:t>
            </a:r>
            <a:r>
              <a:rPr lang="pl-PL" err="1"/>
              <a:t>dolupta</a:t>
            </a:r>
            <a:r>
              <a:rPr lang="pl-PL"/>
              <a:t> </a:t>
            </a:r>
            <a:r>
              <a:rPr lang="pl-PL" err="1"/>
              <a:t>tusapiet</a:t>
            </a:r>
            <a:r>
              <a:rPr lang="pl-PL"/>
              <a:t> fuga. </a:t>
            </a:r>
            <a:r>
              <a:rPr lang="pl-PL" err="1"/>
              <a:t>Sitaspelento</a:t>
            </a:r>
            <a:endParaRPr lang="pl-PL"/>
          </a:p>
          <a:p>
            <a:pPr lvl="0"/>
            <a:r>
              <a:rPr lang="pl-PL" err="1"/>
              <a:t>eium</a:t>
            </a:r>
            <a:r>
              <a:rPr lang="pl-PL"/>
              <a:t> aut </a:t>
            </a:r>
            <a:r>
              <a:rPr lang="pl-PL" err="1"/>
              <a:t>voluptas</a:t>
            </a:r>
            <a:r>
              <a:rPr lang="pl-PL"/>
              <a:t> </a:t>
            </a:r>
            <a:r>
              <a:rPr lang="pl-PL" err="1"/>
              <a:t>cullut</a:t>
            </a:r>
            <a:r>
              <a:rPr lang="pl-PL"/>
              <a:t> </a:t>
            </a:r>
            <a:r>
              <a:rPr lang="pl-PL" err="1"/>
              <a:t>ullenis</a:t>
            </a:r>
            <a:r>
              <a:rPr lang="pl-PL"/>
              <a:t> </a:t>
            </a:r>
            <a:r>
              <a:rPr lang="pl-PL" err="1"/>
              <a:t>eveniatet</a:t>
            </a:r>
            <a:r>
              <a:rPr lang="pl-PL"/>
              <a:t> </a:t>
            </a:r>
            <a:r>
              <a:rPr lang="pl-PL" err="1"/>
              <a:t>optiunt</a:t>
            </a:r>
            <a:r>
              <a:rPr lang="pl-PL"/>
              <a:t>.</a:t>
            </a:r>
          </a:p>
          <a:p>
            <a:pPr lvl="0"/>
            <a:r>
              <a:rPr lang="pl-PL"/>
              <a:t>As </a:t>
            </a:r>
            <a:r>
              <a:rPr lang="pl-PL" err="1"/>
              <a:t>ide</a:t>
            </a:r>
            <a:r>
              <a:rPr lang="pl-PL"/>
              <a:t> </a:t>
            </a:r>
            <a:r>
              <a:rPr lang="pl-PL" err="1"/>
              <a:t>pligent</a:t>
            </a:r>
            <a:r>
              <a:rPr lang="pl-PL"/>
              <a:t> pora </a:t>
            </a:r>
            <a:r>
              <a:rPr lang="pl-PL" err="1"/>
              <a:t>cus</a:t>
            </a:r>
            <a:r>
              <a:rPr lang="pl-PL"/>
              <a:t> </a:t>
            </a:r>
            <a:r>
              <a:rPr lang="pl-PL" err="1"/>
              <a:t>sunt</a:t>
            </a:r>
            <a:r>
              <a:rPr lang="pl-PL"/>
              <a:t>, </a:t>
            </a:r>
            <a:r>
              <a:rPr lang="pl-PL" err="1"/>
              <a:t>omniminume</a:t>
            </a:r>
            <a:r>
              <a:rPr lang="pl-PL"/>
              <a:t> </a:t>
            </a:r>
            <a:r>
              <a:rPr lang="pl-PL" err="1"/>
              <a:t>none</a:t>
            </a:r>
            <a:endParaRPr lang="pl-PL"/>
          </a:p>
          <a:p>
            <a:pPr lvl="0"/>
            <a:r>
              <a:rPr lang="pl-PL" err="1"/>
              <a:t>nestibus</a:t>
            </a:r>
            <a:r>
              <a:rPr lang="pl-PL"/>
              <a:t> </a:t>
            </a:r>
            <a:r>
              <a:rPr lang="pl-PL" err="1"/>
              <a:t>reicid</a:t>
            </a:r>
            <a:r>
              <a:rPr lang="pl-PL"/>
              <a:t> qui </a:t>
            </a:r>
            <a:r>
              <a:rPr lang="pl-PL" err="1"/>
              <a:t>corepudae</a:t>
            </a:r>
            <a:r>
              <a:rPr lang="pl-PL"/>
              <a:t> </a:t>
            </a:r>
            <a:r>
              <a:rPr lang="pl-PL" err="1"/>
              <a:t>exerum</a:t>
            </a:r>
            <a:r>
              <a:rPr lang="pl-PL"/>
              <a:t> et </a:t>
            </a:r>
            <a:r>
              <a:rPr lang="pl-PL" err="1"/>
              <a:t>laut</a:t>
            </a:r>
            <a:r>
              <a:rPr lang="pl-PL"/>
              <a:t> alit</a:t>
            </a:r>
          </a:p>
          <a:p>
            <a:pPr lvl="0"/>
            <a:r>
              <a:rPr lang="pl-PL"/>
              <a:t>pro </a:t>
            </a:r>
            <a:r>
              <a:rPr lang="pl-PL" err="1"/>
              <a:t>mos</a:t>
            </a:r>
            <a:r>
              <a:rPr lang="pl-PL"/>
              <a:t> </a:t>
            </a:r>
            <a:r>
              <a:rPr lang="pl-PL" err="1"/>
              <a:t>adistiusci</a:t>
            </a:r>
            <a:r>
              <a:rPr lang="pl-PL"/>
              <a:t> </a:t>
            </a:r>
            <a:r>
              <a:rPr lang="pl-PL" err="1"/>
              <a:t>unturiam</a:t>
            </a:r>
            <a:r>
              <a:rPr lang="pl-PL"/>
              <a:t> </a:t>
            </a:r>
            <a:r>
              <a:rPr lang="pl-PL" err="1"/>
              <a:t>harchit</a:t>
            </a:r>
            <a:r>
              <a:rPr lang="pl-PL"/>
              <a:t>, qui </a:t>
            </a:r>
            <a:r>
              <a:rPr lang="pl-PL" err="1"/>
              <a:t>delendent</a:t>
            </a:r>
            <a:endParaRPr lang="pl-PL"/>
          </a:p>
          <a:p>
            <a:pPr lvl="0"/>
            <a:r>
              <a:rPr lang="pl-PL" err="1"/>
              <a:t>quam</a:t>
            </a:r>
            <a:r>
              <a:rPr lang="pl-PL"/>
              <a:t> </a:t>
            </a:r>
            <a:r>
              <a:rPr lang="pl-PL" err="1"/>
              <a:t>erspien</a:t>
            </a:r>
            <a:r>
              <a:rPr lang="pl-PL"/>
              <a:t> </a:t>
            </a:r>
            <a:r>
              <a:rPr lang="pl-PL" err="1"/>
              <a:t>ditisciis</a:t>
            </a:r>
            <a:r>
              <a:rPr lang="pl-PL"/>
              <a:t> </a:t>
            </a:r>
            <a:r>
              <a:rPr lang="pl-PL" err="1"/>
              <a:t>doloreh</a:t>
            </a:r>
            <a:r>
              <a:rPr lang="pl-PL"/>
              <a:t> </a:t>
            </a:r>
            <a:r>
              <a:rPr lang="pl-PL" err="1"/>
              <a:t>endandit</a:t>
            </a:r>
            <a:r>
              <a:rPr lang="pl-PL"/>
              <a:t> </a:t>
            </a:r>
            <a:r>
              <a:rPr lang="pl-PL" err="1"/>
              <a:t>volore</a:t>
            </a:r>
            <a:endParaRPr lang="pl-PL"/>
          </a:p>
          <a:p>
            <a:pPr lvl="0"/>
            <a:r>
              <a:rPr lang="pl-PL" err="1"/>
              <a:t>nonsequiasi</a:t>
            </a:r>
            <a:r>
              <a:rPr lang="pl-PL"/>
              <a:t> </a:t>
            </a:r>
            <a:r>
              <a:rPr lang="pl-PL" err="1"/>
              <a:t>untecta</a:t>
            </a:r>
            <a:r>
              <a:rPr lang="pl-PL"/>
              <a:t> </a:t>
            </a:r>
            <a:r>
              <a:rPr lang="pl-PL" err="1"/>
              <a:t>ecabo</a:t>
            </a:r>
            <a:r>
              <a:rPr lang="pl-PL"/>
              <a:t>. Nam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landaes</a:t>
            </a:r>
            <a:endParaRPr lang="pl-PL"/>
          </a:p>
          <a:p>
            <a:pPr lvl="0"/>
            <a:r>
              <a:rPr lang="pl-PL" err="1"/>
              <a:t>diciist</a:t>
            </a:r>
            <a:r>
              <a:rPr lang="pl-PL"/>
              <a:t> a </a:t>
            </a:r>
            <a:r>
              <a:rPr lang="pl-PL" err="1"/>
              <a:t>a</a:t>
            </a:r>
            <a:r>
              <a:rPr lang="pl-PL"/>
              <a:t> </a:t>
            </a:r>
            <a:r>
              <a:rPr lang="pl-PL" err="1"/>
              <a:t>quia</a:t>
            </a:r>
            <a:r>
              <a:rPr lang="pl-PL"/>
              <a:t> </a:t>
            </a:r>
            <a:r>
              <a:rPr lang="pl-PL" err="1"/>
              <a:t>voleni</a:t>
            </a:r>
            <a:r>
              <a:rPr lang="pl-PL"/>
              <a:t> </a:t>
            </a:r>
            <a:r>
              <a:rPr lang="pl-PL" err="1"/>
              <a:t>conse</a:t>
            </a:r>
            <a:r>
              <a:rPr lang="pl-PL"/>
              <a:t> </a:t>
            </a:r>
            <a:r>
              <a:rPr lang="pl-PL" err="1"/>
              <a:t>volorer</a:t>
            </a:r>
            <a:r>
              <a:rPr lang="pl-PL"/>
              <a:t> </a:t>
            </a:r>
            <a:r>
              <a:rPr lang="pl-PL" err="1"/>
              <a:t>sperfer</a:t>
            </a:r>
            <a:r>
              <a:rPr lang="pl-PL"/>
              <a:t> </a:t>
            </a:r>
            <a:r>
              <a:rPr lang="pl-PL" err="1"/>
              <a:t>sperspi</a:t>
            </a:r>
            <a:endParaRPr lang="pl-PL"/>
          </a:p>
          <a:p>
            <a:pPr lvl="0"/>
            <a:r>
              <a:rPr lang="pl-PL" err="1"/>
              <a:t>enimi</a:t>
            </a:r>
            <a:r>
              <a:rPr lang="pl-PL"/>
              <a:t>, ni </a:t>
            </a:r>
            <a:r>
              <a:rPr lang="pl-PL" err="1"/>
              <a:t>occum</a:t>
            </a:r>
            <a:r>
              <a:rPr lang="pl-PL"/>
              <a:t> </a:t>
            </a:r>
            <a:r>
              <a:rPr lang="pl-PL" err="1"/>
              <a:t>eum</a:t>
            </a:r>
            <a:r>
              <a:rPr lang="pl-PL"/>
              <a:t> </a:t>
            </a:r>
            <a:r>
              <a:rPr lang="pl-PL" err="1"/>
              <a:t>facerit</a:t>
            </a:r>
            <a:r>
              <a:rPr lang="pl-PL"/>
              <a:t> </a:t>
            </a:r>
            <a:r>
              <a:rPr lang="pl-PL" err="1"/>
              <a:t>ioriber</a:t>
            </a:r>
            <a:r>
              <a:rPr lang="pl-PL"/>
              <a:t> </a:t>
            </a:r>
            <a:r>
              <a:rPr lang="pl-PL" err="1"/>
              <a:t>atibuscilis</a:t>
            </a:r>
            <a:r>
              <a:rPr lang="pl-PL"/>
              <a:t> </a:t>
            </a:r>
            <a:r>
              <a:rPr lang="pl-PL" err="1"/>
              <a:t>dolut</a:t>
            </a:r>
            <a:endParaRPr lang="pl-PL"/>
          </a:p>
          <a:p>
            <a:pPr lvl="0"/>
            <a:r>
              <a:rPr lang="pl-PL" err="1"/>
              <a:t>quodisimus</a:t>
            </a:r>
            <a:r>
              <a:rPr lang="pl-PL"/>
              <a:t> con </a:t>
            </a:r>
            <a:r>
              <a:rPr lang="pl-PL" err="1"/>
              <a:t>elique</a:t>
            </a:r>
            <a:r>
              <a:rPr lang="pl-PL"/>
              <a:t> </a:t>
            </a:r>
            <a:r>
              <a:rPr lang="pl-PL" err="1"/>
              <a:t>nimagnima</a:t>
            </a:r>
            <a:r>
              <a:rPr lang="pl-PL"/>
              <a:t> </a:t>
            </a:r>
            <a:r>
              <a:rPr lang="pl-PL" err="1"/>
              <a:t>cullabo</a:t>
            </a:r>
            <a:r>
              <a:rPr lang="pl-PL"/>
              <a:t> </a:t>
            </a:r>
            <a:r>
              <a:rPr lang="pl-PL" err="1"/>
              <a:t>rrovit</a:t>
            </a:r>
            <a:r>
              <a:rPr lang="pl-PL"/>
              <a:t>,</a:t>
            </a:r>
          </a:p>
          <a:p>
            <a:pPr lvl="0"/>
            <a:r>
              <a:rPr lang="pl-PL" err="1"/>
              <a:t>samus</a:t>
            </a:r>
            <a:r>
              <a:rPr lang="pl-PL"/>
              <a:t> </a:t>
            </a:r>
            <a:r>
              <a:rPr lang="pl-PL" err="1"/>
              <a:t>aspit</a:t>
            </a:r>
            <a:r>
              <a:rPr lang="pl-PL"/>
              <a:t>, </a:t>
            </a:r>
            <a:r>
              <a:rPr lang="pl-PL" err="1"/>
              <a:t>veligni</a:t>
            </a:r>
            <a:r>
              <a:rPr lang="pl-PL"/>
              <a:t> </a:t>
            </a:r>
            <a:r>
              <a:rPr lang="pl-PL" err="1"/>
              <a:t>maximin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 </a:t>
            </a:r>
            <a:r>
              <a:rPr lang="pl-PL" err="1"/>
              <a:t>rae</a:t>
            </a:r>
            <a:r>
              <a:rPr lang="pl-PL"/>
              <a:t>. </a:t>
            </a:r>
            <a:r>
              <a:rPr lang="pl-PL" err="1"/>
              <a:t>Itatur</a:t>
            </a:r>
            <a:r>
              <a:rPr lang="pl-PL"/>
              <a:t> </a:t>
            </a:r>
            <a:r>
              <a:rPr lang="pl-PL" err="1"/>
              <a:t>at</a:t>
            </a:r>
            <a:endParaRPr lang="pl-PL"/>
          </a:p>
          <a:p>
            <a:pPr lvl="0"/>
            <a:r>
              <a:rPr lang="pl-PL" err="1"/>
              <a:t>omnisit</a:t>
            </a:r>
            <a:r>
              <a:rPr lang="pl-PL"/>
              <a:t> </a:t>
            </a:r>
            <a:r>
              <a:rPr lang="pl-PL" err="1"/>
              <a:t>iorporum</a:t>
            </a:r>
            <a:r>
              <a:rPr lang="pl-PL"/>
              <a:t> </a:t>
            </a:r>
            <a:r>
              <a:rPr lang="pl-PL" err="1"/>
              <a:t>enissuntiis</a:t>
            </a:r>
            <a:r>
              <a:rPr lang="pl-PL"/>
              <a:t> </a:t>
            </a:r>
            <a:r>
              <a:rPr lang="pl-PL" err="1"/>
              <a:t>necum</a:t>
            </a:r>
            <a:r>
              <a:rPr lang="pl-PL"/>
              <a:t> </a:t>
            </a:r>
            <a:r>
              <a:rPr lang="pl-PL" err="1"/>
              <a:t>lant</a:t>
            </a:r>
            <a:r>
              <a:rPr lang="pl-PL"/>
              <a:t> </a:t>
            </a:r>
            <a:r>
              <a:rPr lang="pl-PL" err="1"/>
              <a:t>peritiae</a:t>
            </a:r>
            <a:r>
              <a:rPr lang="pl-PL"/>
              <a:t>.</a:t>
            </a:r>
          </a:p>
          <a:p>
            <a:pPr lvl="0"/>
            <a:r>
              <a:rPr lang="pl-PL"/>
              <a:t>Ita sam fuga. </a:t>
            </a:r>
            <a:r>
              <a:rPr lang="pl-PL" err="1"/>
              <a:t>Volores</a:t>
            </a:r>
            <a:r>
              <a:rPr lang="pl-PL"/>
              <a:t> </a:t>
            </a:r>
            <a:r>
              <a:rPr lang="pl-PL" err="1"/>
              <a:t>sunt</a:t>
            </a:r>
            <a:r>
              <a:rPr lang="pl-PL"/>
              <a:t>, </a:t>
            </a:r>
            <a:r>
              <a:rPr lang="pl-PL" err="1"/>
              <a:t>endae</a:t>
            </a:r>
            <a:r>
              <a:rPr lang="pl-PL"/>
              <a:t> </a:t>
            </a:r>
            <a:r>
              <a:rPr lang="pl-PL" err="1"/>
              <a:t>mos</a:t>
            </a:r>
            <a:r>
              <a:rPr lang="pl-PL"/>
              <a:t> </a:t>
            </a:r>
            <a:r>
              <a:rPr lang="pl-PL" err="1"/>
              <a:t>experum</a:t>
            </a:r>
            <a:endParaRPr lang="pl-PL"/>
          </a:p>
        </p:txBody>
      </p:sp>
      <p:pic>
        <p:nvPicPr>
          <p:cNvPr id="5" name="Obraz 4" descr="Obraz zawierający Grafika, projekt graficzny, Czcionka, logo&#10;&#10;Opis wygenerowany automatycznie">
            <a:extLst>
              <a:ext uri="{FF2B5EF4-FFF2-40B4-BE49-F238E27FC236}">
                <a16:creationId xmlns:a16="http://schemas.microsoft.com/office/drawing/2014/main" id="{C22C0ABA-C700-1943-6FD3-BEFE1E3408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800" y="525600"/>
            <a:ext cx="2638800" cy="1142307"/>
          </a:xfrm>
          <a:prstGeom prst="rect">
            <a:avLst/>
          </a:prstGeom>
        </p:spPr>
      </p:pic>
      <p:sp>
        <p:nvSpPr>
          <p:cNvPr id="8" name="Symbol zastępczy tekstu 12">
            <a:extLst>
              <a:ext uri="{FF2B5EF4-FFF2-40B4-BE49-F238E27FC236}">
                <a16:creationId xmlns:a16="http://schemas.microsoft.com/office/drawing/2014/main" id="{F68C4C3B-C70B-1F05-07F9-A840CDF810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00" y="3924000"/>
            <a:ext cx="11005200" cy="2832374"/>
          </a:xfrm>
        </p:spPr>
        <p:txBody>
          <a:bodyPr numCol="1" spcCol="360000">
            <a:noAutofit/>
          </a:bodyPr>
          <a:lstStyle>
            <a:lvl1pPr>
              <a:defRPr sz="30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Mi, sum </a:t>
            </a:r>
            <a:r>
              <a:rPr lang="pl-PL" err="1"/>
              <a:t>namenditas</a:t>
            </a:r>
            <a:r>
              <a:rPr lang="pl-PL"/>
              <a:t> et </a:t>
            </a:r>
            <a:r>
              <a:rPr lang="pl-PL" err="1"/>
              <a:t>adignimus</a:t>
            </a:r>
            <a:r>
              <a:rPr lang="pl-PL"/>
              <a:t>, con et </a:t>
            </a:r>
            <a:r>
              <a:rPr lang="pl-PL" err="1"/>
              <a:t>et</a:t>
            </a:r>
            <a:r>
              <a:rPr lang="pl-PL"/>
              <a:t> </a:t>
            </a:r>
            <a:r>
              <a:rPr lang="pl-PL" err="1"/>
              <a:t>optate</a:t>
            </a:r>
            <a:r>
              <a:rPr lang="pl-PL"/>
              <a:t> </a:t>
            </a:r>
            <a:r>
              <a:rPr lang="pl-PL" err="1"/>
              <a:t>minvel</a:t>
            </a:r>
            <a:r>
              <a:rPr lang="pl-PL"/>
              <a:t> et </a:t>
            </a:r>
            <a:r>
              <a:rPr lang="pl-PL" err="1"/>
              <a:t>ulpa</a:t>
            </a:r>
            <a:r>
              <a:rPr lang="pl-PL"/>
              <a:t> </a:t>
            </a:r>
            <a:r>
              <a:rPr lang="pl-PL" err="1"/>
              <a:t>nonsequ</a:t>
            </a:r>
            <a:r>
              <a:rPr lang="pl-PL"/>
              <a:t> </a:t>
            </a:r>
            <a:r>
              <a:rPr lang="pl-PL" err="1"/>
              <a:t>iduciis</a:t>
            </a:r>
            <a:r>
              <a:rPr lang="pl-PL"/>
              <a:t> </a:t>
            </a:r>
            <a:r>
              <a:rPr lang="pl-PL" err="1"/>
              <a:t>comnite</a:t>
            </a:r>
            <a:r>
              <a:rPr lang="pl-PL"/>
              <a:t> la </a:t>
            </a:r>
            <a:r>
              <a:rPr lang="pl-PL" err="1"/>
              <a:t>nullam</a:t>
            </a:r>
            <a:r>
              <a:rPr lang="pl-PL"/>
              <a:t> qui con </a:t>
            </a:r>
            <a:r>
              <a:rPr lang="pl-PL" err="1"/>
              <a:t>nimagnient</a:t>
            </a:r>
            <a:r>
              <a:rPr lang="pl-PL"/>
              <a:t> pro </a:t>
            </a:r>
            <a:r>
              <a:rPr lang="pl-PL" err="1"/>
              <a:t>maxim</a:t>
            </a:r>
            <a:r>
              <a:rPr lang="pl-PL"/>
              <a:t> </a:t>
            </a:r>
            <a:r>
              <a:rPr lang="pl-PL" err="1"/>
              <a:t>rerovid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inis</a:t>
            </a:r>
            <a:r>
              <a:rPr lang="pl-PL"/>
              <a:t> et </a:t>
            </a:r>
            <a:r>
              <a:rPr lang="pl-PL" err="1"/>
              <a:t>ea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nonsequi</a:t>
            </a:r>
            <a:r>
              <a:rPr lang="pl-PL"/>
              <a:t> </a:t>
            </a:r>
            <a:r>
              <a:rPr lang="pl-PL" err="1"/>
              <a:t>offictionese</a:t>
            </a:r>
            <a:r>
              <a:rPr lang="pl-PL"/>
              <a:t> es et </a:t>
            </a:r>
            <a:r>
              <a:rPr lang="pl-PL" err="1"/>
              <a:t>ea</a:t>
            </a:r>
            <a:r>
              <a:rPr lang="pl-PL"/>
              <a:t> </a:t>
            </a:r>
            <a:r>
              <a:rPr lang="pl-PL" err="1"/>
              <a:t>diatur</a:t>
            </a:r>
            <a:r>
              <a:rPr lang="pl-PL"/>
              <a:t> </a:t>
            </a:r>
            <a:r>
              <a:rPr lang="pl-PL" err="1"/>
              <a:t>aliquatur</a:t>
            </a:r>
            <a:r>
              <a:rPr lang="pl-PL"/>
              <a:t> </a:t>
            </a:r>
            <a:r>
              <a:rPr lang="pl-PL" err="1"/>
              <a:t>repeliquunte</a:t>
            </a:r>
            <a:r>
              <a:rPr lang="pl-PL"/>
              <a:t> </a:t>
            </a:r>
            <a:r>
              <a:rPr lang="pl-PL" err="1"/>
              <a:t>aturibus</a:t>
            </a:r>
            <a:r>
              <a:rPr lang="pl-PL"/>
              <a:t> </a:t>
            </a:r>
            <a:r>
              <a:rPr lang="pl-PL" err="1"/>
              <a:t>acestruptas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am</a:t>
            </a:r>
            <a:r>
              <a:rPr lang="pl-PL"/>
              <a:t> </a:t>
            </a:r>
            <a:r>
              <a:rPr lang="pl-PL" err="1"/>
              <a:t>amust</a:t>
            </a:r>
            <a:r>
              <a:rPr lang="pl-PL"/>
              <a:t>, sit min </a:t>
            </a:r>
            <a:r>
              <a:rPr lang="pl-PL" err="1"/>
              <a:t>rerit</a:t>
            </a:r>
            <a:r>
              <a:rPr lang="pl-PL"/>
              <a:t>, te pera </a:t>
            </a:r>
            <a:r>
              <a:rPr lang="pl-PL" err="1"/>
              <a:t>consecu</a:t>
            </a:r>
            <a:r>
              <a:rPr lang="pl-PL"/>
              <a:t> </a:t>
            </a:r>
            <a:r>
              <a:rPr lang="pl-PL" err="1"/>
              <a:t>sciende</a:t>
            </a:r>
            <a:r>
              <a:rPr lang="pl-PL"/>
              <a:t> </a:t>
            </a:r>
            <a:r>
              <a:rPr lang="pl-PL" err="1"/>
              <a:t>lestium</a:t>
            </a:r>
            <a:r>
              <a:rPr lang="pl-PL"/>
              <a:t> </a:t>
            </a:r>
            <a:r>
              <a:rPr lang="pl-PL" err="1"/>
              <a:t>doloribus</a:t>
            </a:r>
            <a:r>
              <a:rPr lang="pl-PL"/>
              <a:t>.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3D8429DC-68D4-97E3-C758-C3B0AD1D8C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000" y="2133600"/>
            <a:ext cx="632273" cy="63227"/>
          </a:xfrm>
          <a:prstGeom prst="rect">
            <a:avLst/>
          </a:prstGeom>
        </p:spPr>
      </p:pic>
      <p:sp>
        <p:nvSpPr>
          <p:cNvPr id="12" name="Symbol zastępczy tekstu 12">
            <a:extLst>
              <a:ext uri="{FF2B5EF4-FFF2-40B4-BE49-F238E27FC236}">
                <a16:creationId xmlns:a16="http://schemas.microsoft.com/office/drawing/2014/main" id="{03C6DA60-51CE-1A3F-C2DC-CE42040C39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96801" y="3958883"/>
            <a:ext cx="5187542" cy="1527518"/>
          </a:xfrm>
        </p:spPr>
        <p:txBody>
          <a:bodyPr numCol="1" spcCol="360000">
            <a:noAutofit/>
          </a:bodyPr>
          <a:lstStyle>
            <a:lvl1pPr>
              <a:defRPr sz="18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Mi, sum </a:t>
            </a:r>
            <a:r>
              <a:rPr lang="pl-PL" err="1"/>
              <a:t>namenditas</a:t>
            </a:r>
            <a:r>
              <a:rPr lang="pl-PL"/>
              <a:t> et </a:t>
            </a:r>
            <a:r>
              <a:rPr lang="pl-PL" err="1"/>
              <a:t>adignimus</a:t>
            </a:r>
            <a:r>
              <a:rPr lang="pl-PL"/>
              <a:t>, con et </a:t>
            </a:r>
            <a:r>
              <a:rPr lang="pl-PL" err="1"/>
              <a:t>et</a:t>
            </a:r>
            <a:r>
              <a:rPr lang="pl-PL"/>
              <a:t> </a:t>
            </a:r>
            <a:r>
              <a:rPr lang="pl-PL" err="1"/>
              <a:t>optate</a:t>
            </a:r>
            <a:endParaRPr lang="pl-PL"/>
          </a:p>
          <a:p>
            <a:pPr lvl="0"/>
            <a:r>
              <a:rPr lang="pl-PL" err="1"/>
              <a:t>minvel</a:t>
            </a:r>
            <a:r>
              <a:rPr lang="pl-PL"/>
              <a:t> et </a:t>
            </a:r>
            <a:r>
              <a:rPr lang="pl-PL" err="1"/>
              <a:t>ulpa</a:t>
            </a:r>
            <a:r>
              <a:rPr lang="pl-PL"/>
              <a:t> </a:t>
            </a:r>
            <a:r>
              <a:rPr lang="pl-PL" err="1"/>
              <a:t>nonsequ</a:t>
            </a:r>
            <a:r>
              <a:rPr lang="pl-PL"/>
              <a:t> </a:t>
            </a:r>
            <a:r>
              <a:rPr lang="pl-PL" err="1"/>
              <a:t>iduciis</a:t>
            </a:r>
            <a:r>
              <a:rPr lang="pl-PL"/>
              <a:t> </a:t>
            </a:r>
            <a:r>
              <a:rPr lang="pl-PL" err="1"/>
              <a:t>comnite</a:t>
            </a:r>
            <a:r>
              <a:rPr lang="pl-PL"/>
              <a:t> la </a:t>
            </a:r>
            <a:r>
              <a:rPr lang="pl-PL" err="1"/>
              <a:t>nullam</a:t>
            </a:r>
            <a:endParaRPr lang="pl-PL"/>
          </a:p>
          <a:p>
            <a:pPr lvl="0"/>
            <a:r>
              <a:rPr lang="pl-PL"/>
              <a:t>qui con </a:t>
            </a:r>
            <a:r>
              <a:rPr lang="pl-PL" err="1"/>
              <a:t>nimagnient</a:t>
            </a:r>
            <a:r>
              <a:rPr lang="pl-PL"/>
              <a:t> pro </a:t>
            </a:r>
            <a:r>
              <a:rPr lang="pl-PL" err="1"/>
              <a:t>maxim</a:t>
            </a:r>
            <a:r>
              <a:rPr lang="pl-PL"/>
              <a:t> </a:t>
            </a:r>
            <a:r>
              <a:rPr lang="pl-PL" err="1"/>
              <a:t>rerovid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inis</a:t>
            </a:r>
            <a:endParaRPr lang="pl-PL"/>
          </a:p>
          <a:p>
            <a:pPr lvl="0"/>
            <a:r>
              <a:rPr lang="pl-PL"/>
              <a:t>et </a:t>
            </a:r>
            <a:r>
              <a:rPr lang="pl-PL" err="1"/>
              <a:t>ea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nonsequi</a:t>
            </a:r>
            <a:r>
              <a:rPr lang="pl-PL"/>
              <a:t> </a:t>
            </a:r>
            <a:r>
              <a:rPr lang="pl-PL" err="1"/>
              <a:t>offictionese</a:t>
            </a:r>
            <a:r>
              <a:rPr lang="pl-PL"/>
              <a:t> es et </a:t>
            </a:r>
            <a:r>
              <a:rPr lang="pl-PL" err="1"/>
              <a:t>ea</a:t>
            </a:r>
            <a:r>
              <a:rPr lang="pl-PL"/>
              <a:t> </a:t>
            </a:r>
            <a:r>
              <a:rPr lang="pl-PL" err="1"/>
              <a:t>diatur</a:t>
            </a:r>
            <a:endParaRPr lang="pl-PL"/>
          </a:p>
          <a:p>
            <a:pPr lvl="0"/>
            <a:r>
              <a:rPr lang="pl-PL" err="1"/>
              <a:t>aliquatur</a:t>
            </a:r>
            <a:r>
              <a:rPr lang="pl-PL"/>
              <a:t> </a:t>
            </a:r>
            <a:r>
              <a:rPr lang="pl-PL" err="1"/>
              <a:t>repeliquunte</a:t>
            </a:r>
            <a:endParaRPr lang="pl-PL"/>
          </a:p>
        </p:txBody>
      </p:sp>
      <p:sp>
        <p:nvSpPr>
          <p:cNvPr id="13" name="object 32">
            <a:extLst>
              <a:ext uri="{FF2B5EF4-FFF2-40B4-BE49-F238E27FC236}">
                <a16:creationId xmlns:a16="http://schemas.microsoft.com/office/drawing/2014/main" id="{B86C18B4-E5EC-F96D-5BED-1BF4B35A9B32}"/>
              </a:ext>
            </a:extLst>
          </p:cNvPr>
          <p:cNvSpPr/>
          <p:nvPr userDrawn="1"/>
        </p:nvSpPr>
        <p:spPr>
          <a:xfrm>
            <a:off x="17995492" y="4031966"/>
            <a:ext cx="0" cy="8032447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70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3">
            <a:extLst>
              <a:ext uri="{FF2B5EF4-FFF2-40B4-BE49-F238E27FC236}">
                <a16:creationId xmlns:a16="http://schemas.microsoft.com/office/drawing/2014/main" id="{4D7AB2B1-7A10-5065-3738-6F0942F88876}"/>
              </a:ext>
            </a:extLst>
          </p:cNvPr>
          <p:cNvSpPr/>
          <p:nvPr userDrawn="1"/>
        </p:nvSpPr>
        <p:spPr>
          <a:xfrm>
            <a:off x="12198349" y="4031966"/>
            <a:ext cx="0" cy="8032447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70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Symbol zastępczy tekstu 12">
            <a:extLst>
              <a:ext uri="{FF2B5EF4-FFF2-40B4-BE49-F238E27FC236}">
                <a16:creationId xmlns:a16="http://schemas.microsoft.com/office/drawing/2014/main" id="{F0A72369-FB12-D0FF-85B4-AA47720457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293943" y="3924000"/>
            <a:ext cx="5187542" cy="1527518"/>
          </a:xfrm>
        </p:spPr>
        <p:txBody>
          <a:bodyPr numCol="1" spcCol="360000">
            <a:noAutofit/>
          </a:bodyPr>
          <a:lstStyle>
            <a:lvl1pPr>
              <a:defRPr sz="18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Mi, sum </a:t>
            </a:r>
            <a:r>
              <a:rPr lang="pl-PL" err="1"/>
              <a:t>namenditas</a:t>
            </a:r>
            <a:r>
              <a:rPr lang="pl-PL"/>
              <a:t> et </a:t>
            </a:r>
            <a:r>
              <a:rPr lang="pl-PL" err="1"/>
              <a:t>adignimus</a:t>
            </a:r>
            <a:r>
              <a:rPr lang="pl-PL"/>
              <a:t>, con et </a:t>
            </a:r>
            <a:r>
              <a:rPr lang="pl-PL" err="1"/>
              <a:t>et</a:t>
            </a:r>
            <a:r>
              <a:rPr lang="pl-PL"/>
              <a:t> </a:t>
            </a:r>
            <a:r>
              <a:rPr lang="pl-PL" err="1"/>
              <a:t>optate</a:t>
            </a:r>
            <a:endParaRPr lang="pl-PL"/>
          </a:p>
          <a:p>
            <a:pPr lvl="0"/>
            <a:r>
              <a:rPr lang="pl-PL" err="1"/>
              <a:t>minvel</a:t>
            </a:r>
            <a:r>
              <a:rPr lang="pl-PL"/>
              <a:t> et </a:t>
            </a:r>
            <a:r>
              <a:rPr lang="pl-PL" err="1"/>
              <a:t>ulpa</a:t>
            </a:r>
            <a:r>
              <a:rPr lang="pl-PL"/>
              <a:t> </a:t>
            </a:r>
            <a:r>
              <a:rPr lang="pl-PL" err="1"/>
              <a:t>nonsequ</a:t>
            </a:r>
            <a:r>
              <a:rPr lang="pl-PL"/>
              <a:t> </a:t>
            </a:r>
            <a:r>
              <a:rPr lang="pl-PL" err="1"/>
              <a:t>iduciis</a:t>
            </a:r>
            <a:r>
              <a:rPr lang="pl-PL"/>
              <a:t> </a:t>
            </a:r>
            <a:r>
              <a:rPr lang="pl-PL" err="1"/>
              <a:t>comnite</a:t>
            </a:r>
            <a:r>
              <a:rPr lang="pl-PL"/>
              <a:t> la </a:t>
            </a:r>
            <a:r>
              <a:rPr lang="pl-PL" err="1"/>
              <a:t>nullam</a:t>
            </a:r>
            <a:endParaRPr lang="pl-PL"/>
          </a:p>
          <a:p>
            <a:pPr lvl="0"/>
            <a:r>
              <a:rPr lang="pl-PL"/>
              <a:t>qui con </a:t>
            </a:r>
            <a:r>
              <a:rPr lang="pl-PL" err="1"/>
              <a:t>nimagnient</a:t>
            </a:r>
            <a:r>
              <a:rPr lang="pl-PL"/>
              <a:t> pro </a:t>
            </a:r>
            <a:r>
              <a:rPr lang="pl-PL" err="1"/>
              <a:t>maxim</a:t>
            </a:r>
            <a:r>
              <a:rPr lang="pl-PL"/>
              <a:t> </a:t>
            </a:r>
            <a:r>
              <a:rPr lang="pl-PL" err="1"/>
              <a:t>rerovid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inis</a:t>
            </a:r>
            <a:endParaRPr lang="pl-PL"/>
          </a:p>
          <a:p>
            <a:pPr lvl="0"/>
            <a:r>
              <a:rPr lang="pl-PL"/>
              <a:t>et </a:t>
            </a:r>
            <a:r>
              <a:rPr lang="pl-PL" err="1"/>
              <a:t>ea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nonsequi</a:t>
            </a:r>
            <a:endParaRPr lang="pl-PL"/>
          </a:p>
        </p:txBody>
      </p:sp>
      <p:sp>
        <p:nvSpPr>
          <p:cNvPr id="4" name="Symbol zastępczy numeru slajdu 4">
            <a:extLst>
              <a:ext uri="{FF2B5EF4-FFF2-40B4-BE49-F238E27FC236}">
                <a16:creationId xmlns:a16="http://schemas.microsoft.com/office/drawing/2014/main" id="{D090C2C0-2F43-9686-97A4-9BBFD71BFF7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1259800" y="12712700"/>
            <a:ext cx="2256196" cy="367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8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algn="r">
              <a:defRPr>
                <a:solidFill>
                  <a:schemeClr val="tx1"/>
                </a:solidFill>
                <a:latin typeface="+mn-lt"/>
              </a:defRPr>
            </a:lvl2pPr>
            <a:lvl3pPr algn="r">
              <a:defRPr>
                <a:solidFill>
                  <a:schemeClr val="tx1"/>
                </a:solidFill>
                <a:latin typeface="+mn-lt"/>
              </a:defRPr>
            </a:lvl3pPr>
            <a:lvl4pPr algn="r"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  <a:lvl6pPr algn="r">
              <a:defRPr>
                <a:solidFill>
                  <a:schemeClr val="tx1"/>
                </a:solidFill>
                <a:latin typeface="+mn-lt"/>
              </a:defRPr>
            </a:lvl6pPr>
            <a:lvl7pPr algn="r">
              <a:defRPr>
                <a:solidFill>
                  <a:schemeClr val="tx1"/>
                </a:solidFill>
                <a:latin typeface="+mn-lt"/>
              </a:defRPr>
            </a:lvl7pPr>
            <a:lvl8pPr algn="r">
              <a:defRPr>
                <a:solidFill>
                  <a:schemeClr val="tx1"/>
                </a:solidFill>
                <a:latin typeface="+mn-lt"/>
              </a:defRPr>
            </a:lvl8pPr>
            <a:lvl9pPr algn="r"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fld id="{7FB749AA-DFD3-49FF-A46D-6425A0886B7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15716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ajd tekstowy_v2 + wykres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892800" y="791307"/>
            <a:ext cx="18538200" cy="127906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600" b="1" i="0">
                <a:solidFill>
                  <a:schemeClr val="tx2"/>
                </a:solidFill>
                <a:latin typeface="+mn-lt"/>
                <a:cs typeface="Arial"/>
              </a:defRPr>
            </a:lvl1pPr>
            <a:lvl2pPr marL="0">
              <a:defRPr sz="3600">
                <a:solidFill>
                  <a:schemeClr val="tx2"/>
                </a:solidFill>
              </a:defRPr>
            </a:lvl2pPr>
            <a:lvl3pPr marL="0">
              <a:defRPr sz="3600">
                <a:solidFill>
                  <a:schemeClr val="tx2"/>
                </a:solidFill>
              </a:defRPr>
            </a:lvl3pPr>
          </a:lstStyle>
          <a:p>
            <a:pPr lvl="0"/>
            <a:r>
              <a:rPr lang="pt-BR"/>
              <a:t>Num quo tem fugitiu ndellabo. Et iur sitaturi te volenistias.</a:t>
            </a:r>
            <a:endParaRPr lang="pl-PL"/>
          </a:p>
        </p:txBody>
      </p:sp>
      <p:pic>
        <p:nvPicPr>
          <p:cNvPr id="5" name="Obraz 4" descr="Obraz zawierający Grafika, projekt graficzny, Czcionka, logo&#10;&#10;Opis wygenerowany automatycznie">
            <a:extLst>
              <a:ext uri="{FF2B5EF4-FFF2-40B4-BE49-F238E27FC236}">
                <a16:creationId xmlns:a16="http://schemas.microsoft.com/office/drawing/2014/main" id="{C22C0ABA-C700-1943-6FD3-BEFE1E3408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800" y="525600"/>
            <a:ext cx="2638800" cy="1142307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3D8429DC-68D4-97E3-C758-C3B0AD1D8C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000" y="2133600"/>
            <a:ext cx="632273" cy="63227"/>
          </a:xfrm>
          <a:prstGeom prst="rect">
            <a:avLst/>
          </a:prstGeom>
        </p:spPr>
      </p:pic>
      <p:sp>
        <p:nvSpPr>
          <p:cNvPr id="12" name="Symbol zastępczy tekstu 12">
            <a:extLst>
              <a:ext uri="{FF2B5EF4-FFF2-40B4-BE49-F238E27FC236}">
                <a16:creationId xmlns:a16="http://schemas.microsoft.com/office/drawing/2014/main" id="{03C6DA60-51CE-1A3F-C2DC-CE42040C39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96801" y="10260000"/>
            <a:ext cx="5187542" cy="1527518"/>
          </a:xfrm>
        </p:spPr>
        <p:txBody>
          <a:bodyPr numCol="1" spcCol="360000">
            <a:noAutofit/>
          </a:bodyPr>
          <a:lstStyle>
            <a:lvl1pPr>
              <a:defRPr sz="18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volo</a:t>
            </a:r>
            <a:r>
              <a:rPr lang="pl-PL"/>
              <a:t> </a:t>
            </a:r>
            <a:r>
              <a:rPr lang="pl-PL" err="1"/>
              <a:t>blacernam</a:t>
            </a:r>
            <a:r>
              <a:rPr lang="pl-PL"/>
              <a:t> aut </a:t>
            </a:r>
            <a:r>
              <a:rPr lang="pl-PL" err="1"/>
              <a:t>eossum</a:t>
            </a:r>
            <a:r>
              <a:rPr lang="pl-PL"/>
              <a:t> </a:t>
            </a:r>
            <a:r>
              <a:rPr lang="pl-PL" err="1"/>
              <a:t>faccus</a:t>
            </a:r>
            <a:r>
              <a:rPr lang="pl-PL"/>
              <a:t> sim</a:t>
            </a:r>
          </a:p>
          <a:p>
            <a:pPr lvl="0"/>
            <a:r>
              <a:rPr lang="pl-PL" err="1"/>
              <a:t>alis</a:t>
            </a:r>
            <a:r>
              <a:rPr lang="pl-PL"/>
              <a:t> et </a:t>
            </a:r>
            <a:r>
              <a:rPr lang="pl-PL" err="1"/>
              <a:t>ullamet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quassim</a:t>
            </a:r>
            <a:r>
              <a:rPr lang="pl-PL"/>
              <a:t> </a:t>
            </a:r>
            <a:r>
              <a:rPr lang="pl-PL" err="1"/>
              <a:t>oditatincium</a:t>
            </a:r>
            <a:r>
              <a:rPr lang="pl-PL"/>
              <a:t> </a:t>
            </a:r>
            <a:r>
              <a:rPr lang="pl-PL" err="1"/>
              <a:t>imagnit</a:t>
            </a:r>
            <a:endParaRPr lang="pl-PL"/>
          </a:p>
          <a:p>
            <a:pPr lvl="0"/>
            <a:r>
              <a:rPr lang="pl-PL" err="1"/>
              <a:t>offictur</a:t>
            </a:r>
            <a:r>
              <a:rPr lang="pl-PL"/>
              <a:t>, aut lab </a:t>
            </a:r>
            <a:r>
              <a:rPr lang="pl-PL" err="1"/>
              <a:t>inum</a:t>
            </a:r>
            <a:r>
              <a:rPr lang="pl-PL"/>
              <a:t> as </a:t>
            </a:r>
            <a:r>
              <a:rPr lang="pl-PL" err="1"/>
              <a:t>siminci</a:t>
            </a:r>
            <a:r>
              <a:rPr lang="pl-PL"/>
              <a:t> cum </a:t>
            </a:r>
            <a:r>
              <a:rPr lang="pl-PL" err="1"/>
              <a:t>nias</a:t>
            </a:r>
            <a:r>
              <a:rPr lang="pl-PL"/>
              <a:t> aut</a:t>
            </a:r>
          </a:p>
          <a:p>
            <a:pPr lvl="0"/>
            <a:r>
              <a:rPr lang="pl-PL" err="1"/>
              <a:t>dendem</a:t>
            </a:r>
            <a:r>
              <a:rPr lang="pl-PL"/>
              <a:t> </a:t>
            </a:r>
            <a:r>
              <a:rPr lang="pl-PL" err="1"/>
              <a:t>illut</a:t>
            </a:r>
            <a:r>
              <a:rPr lang="pl-PL"/>
              <a:t> </a:t>
            </a:r>
            <a:r>
              <a:rPr lang="pl-PL" err="1"/>
              <a:t>fugition</a:t>
            </a:r>
            <a:r>
              <a:rPr lang="pl-PL"/>
              <a:t> pa </a:t>
            </a:r>
            <a:r>
              <a:rPr lang="pl-PL" err="1"/>
              <a:t>eument</a:t>
            </a:r>
            <a:r>
              <a:rPr lang="pl-PL"/>
              <a:t> </a:t>
            </a:r>
            <a:r>
              <a:rPr lang="pl-PL" err="1"/>
              <a:t>landi</a:t>
            </a:r>
            <a:r>
              <a:rPr lang="pl-PL"/>
              <a:t> </a:t>
            </a:r>
            <a:r>
              <a:rPr lang="pl-PL" err="1"/>
              <a:t>cone</a:t>
            </a:r>
            <a:r>
              <a:rPr lang="pl-PL"/>
              <a:t> </a:t>
            </a:r>
            <a:r>
              <a:rPr lang="pl-PL" err="1"/>
              <a:t>volori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dolum</a:t>
            </a:r>
            <a:r>
              <a:rPr lang="pl-PL"/>
              <a:t> </a:t>
            </a:r>
            <a:r>
              <a:rPr lang="pl-PL" err="1"/>
              <a:t>se</a:t>
            </a:r>
            <a:r>
              <a:rPr lang="pl-PL"/>
              <a:t> </a:t>
            </a:r>
            <a:r>
              <a:rPr lang="pl-PL" err="1"/>
              <a:t>venimus</a:t>
            </a:r>
            <a:r>
              <a:rPr lang="pl-PL"/>
              <a:t> </a:t>
            </a:r>
            <a:r>
              <a:rPr lang="pl-PL" err="1"/>
              <a:t>duciis</a:t>
            </a:r>
            <a:r>
              <a:rPr lang="pl-PL"/>
              <a:t> </a:t>
            </a:r>
            <a:r>
              <a:rPr lang="pl-PL" err="1"/>
              <a:t>eum</a:t>
            </a:r>
            <a:r>
              <a:rPr lang="pl-PL"/>
              <a:t> </a:t>
            </a:r>
            <a:r>
              <a:rPr lang="pl-PL" err="1"/>
              <a:t>vellaborro</a:t>
            </a:r>
            <a:endParaRPr lang="pl-PL"/>
          </a:p>
        </p:txBody>
      </p:sp>
      <p:sp>
        <p:nvSpPr>
          <p:cNvPr id="13" name="object 32">
            <a:extLst>
              <a:ext uri="{FF2B5EF4-FFF2-40B4-BE49-F238E27FC236}">
                <a16:creationId xmlns:a16="http://schemas.microsoft.com/office/drawing/2014/main" id="{B86C18B4-E5EC-F96D-5BED-1BF4B35A9B32}"/>
              </a:ext>
            </a:extLst>
          </p:cNvPr>
          <p:cNvSpPr/>
          <p:nvPr userDrawn="1"/>
        </p:nvSpPr>
        <p:spPr>
          <a:xfrm>
            <a:off x="17995492" y="3383999"/>
            <a:ext cx="0" cy="8640000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70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3">
            <a:extLst>
              <a:ext uri="{FF2B5EF4-FFF2-40B4-BE49-F238E27FC236}">
                <a16:creationId xmlns:a16="http://schemas.microsoft.com/office/drawing/2014/main" id="{4D7AB2B1-7A10-5065-3738-6F0942F88876}"/>
              </a:ext>
            </a:extLst>
          </p:cNvPr>
          <p:cNvSpPr/>
          <p:nvPr userDrawn="1"/>
        </p:nvSpPr>
        <p:spPr>
          <a:xfrm>
            <a:off x="12198349" y="3383999"/>
            <a:ext cx="0" cy="8640000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70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Symbol zastępczy tekstu 12">
            <a:extLst>
              <a:ext uri="{FF2B5EF4-FFF2-40B4-BE49-F238E27FC236}">
                <a16:creationId xmlns:a16="http://schemas.microsoft.com/office/drawing/2014/main" id="{F0A72369-FB12-D0FF-85B4-AA47720457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293943" y="10260000"/>
            <a:ext cx="5187542" cy="1527518"/>
          </a:xfrm>
        </p:spPr>
        <p:txBody>
          <a:bodyPr numCol="1" spcCol="360000">
            <a:noAutofit/>
          </a:bodyPr>
          <a:lstStyle>
            <a:lvl1pPr>
              <a:defRPr sz="18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Mi, sum </a:t>
            </a:r>
            <a:r>
              <a:rPr lang="pl-PL" err="1"/>
              <a:t>namenditas</a:t>
            </a:r>
            <a:r>
              <a:rPr lang="pl-PL"/>
              <a:t> et </a:t>
            </a:r>
            <a:r>
              <a:rPr lang="pl-PL" err="1"/>
              <a:t>adignimus</a:t>
            </a:r>
            <a:r>
              <a:rPr lang="pl-PL"/>
              <a:t>, con et </a:t>
            </a:r>
            <a:r>
              <a:rPr lang="pl-PL" err="1"/>
              <a:t>et</a:t>
            </a:r>
            <a:r>
              <a:rPr lang="pl-PL"/>
              <a:t> </a:t>
            </a:r>
            <a:r>
              <a:rPr lang="pl-PL" err="1"/>
              <a:t>optate</a:t>
            </a:r>
            <a:endParaRPr lang="pl-PL"/>
          </a:p>
          <a:p>
            <a:pPr lvl="0"/>
            <a:r>
              <a:rPr lang="pl-PL" err="1"/>
              <a:t>minvel</a:t>
            </a:r>
            <a:r>
              <a:rPr lang="pl-PL"/>
              <a:t> et </a:t>
            </a:r>
            <a:r>
              <a:rPr lang="pl-PL" err="1"/>
              <a:t>ulpa</a:t>
            </a:r>
            <a:r>
              <a:rPr lang="pl-PL"/>
              <a:t> </a:t>
            </a:r>
            <a:r>
              <a:rPr lang="pl-PL" err="1"/>
              <a:t>nonsequ</a:t>
            </a:r>
            <a:r>
              <a:rPr lang="pl-PL"/>
              <a:t> </a:t>
            </a:r>
            <a:r>
              <a:rPr lang="pl-PL" err="1"/>
              <a:t>iduciis</a:t>
            </a:r>
            <a:r>
              <a:rPr lang="pl-PL"/>
              <a:t> </a:t>
            </a:r>
            <a:r>
              <a:rPr lang="pl-PL" err="1"/>
              <a:t>comnite</a:t>
            </a:r>
            <a:r>
              <a:rPr lang="pl-PL"/>
              <a:t> la </a:t>
            </a:r>
            <a:r>
              <a:rPr lang="pl-PL" err="1"/>
              <a:t>nullam</a:t>
            </a:r>
            <a:endParaRPr lang="pl-PL"/>
          </a:p>
          <a:p>
            <a:pPr lvl="0"/>
            <a:r>
              <a:rPr lang="pl-PL"/>
              <a:t>qui con </a:t>
            </a:r>
            <a:r>
              <a:rPr lang="pl-PL" err="1"/>
              <a:t>nimagnient</a:t>
            </a:r>
            <a:r>
              <a:rPr lang="pl-PL"/>
              <a:t> pro </a:t>
            </a:r>
            <a:r>
              <a:rPr lang="pl-PL" err="1"/>
              <a:t>maxim</a:t>
            </a:r>
            <a:endParaRPr lang="pl-PL"/>
          </a:p>
        </p:txBody>
      </p:sp>
      <p:sp>
        <p:nvSpPr>
          <p:cNvPr id="6" name="Symbol zastępczy numeru slajdu 4">
            <a:extLst>
              <a:ext uri="{FF2B5EF4-FFF2-40B4-BE49-F238E27FC236}">
                <a16:creationId xmlns:a16="http://schemas.microsoft.com/office/drawing/2014/main" id="{AD6D379B-476D-F028-3BE2-FBB9C5EA482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1259800" y="12712700"/>
            <a:ext cx="2256196" cy="367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8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FB749AA-DFD3-49FF-A46D-6425A0886B7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object 33">
            <a:extLst>
              <a:ext uri="{FF2B5EF4-FFF2-40B4-BE49-F238E27FC236}">
                <a16:creationId xmlns:a16="http://schemas.microsoft.com/office/drawing/2014/main" id="{B9F408C6-C233-9C15-D5A5-C528D86F6115}"/>
              </a:ext>
            </a:extLst>
          </p:cNvPr>
          <p:cNvSpPr/>
          <p:nvPr userDrawn="1"/>
        </p:nvSpPr>
        <p:spPr>
          <a:xfrm>
            <a:off x="6390000" y="3383999"/>
            <a:ext cx="0" cy="8640000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70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Symbol zastępczy tekstu 12">
            <a:extLst>
              <a:ext uri="{FF2B5EF4-FFF2-40B4-BE49-F238E27FC236}">
                <a16:creationId xmlns:a16="http://schemas.microsoft.com/office/drawing/2014/main" id="{1C3093AA-B0FF-AEF1-9FF1-9272CFF89A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5595" y="10260000"/>
            <a:ext cx="5187542" cy="1527518"/>
          </a:xfrm>
        </p:spPr>
        <p:txBody>
          <a:bodyPr numCol="1" spcCol="360000">
            <a:noAutofit/>
          </a:bodyPr>
          <a:lstStyle>
            <a:lvl1pPr>
              <a:defRPr sz="18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Endae</a:t>
            </a:r>
            <a:r>
              <a:rPr lang="pl-PL"/>
              <a:t> </a:t>
            </a:r>
            <a:r>
              <a:rPr lang="pl-PL" err="1"/>
              <a:t>pratemq</a:t>
            </a:r>
            <a:r>
              <a:rPr lang="pl-PL"/>
              <a:t> </a:t>
            </a:r>
            <a:r>
              <a:rPr lang="pl-PL" err="1"/>
              <a:t>uuntio</a:t>
            </a:r>
            <a:r>
              <a:rPr lang="pl-PL"/>
              <a:t> et </a:t>
            </a:r>
            <a:r>
              <a:rPr lang="pl-PL" err="1"/>
              <a:t>omnis</a:t>
            </a:r>
            <a:r>
              <a:rPr lang="pl-PL"/>
              <a:t> di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pore</a:t>
            </a:r>
            <a:r>
              <a:rPr lang="pl-PL"/>
              <a:t> </a:t>
            </a:r>
            <a:r>
              <a:rPr lang="pl-PL" err="1"/>
              <a:t>mo</a:t>
            </a:r>
            <a:endParaRPr lang="pl-PL"/>
          </a:p>
          <a:p>
            <a:pPr lvl="0"/>
            <a:r>
              <a:rPr lang="pl-PL" err="1"/>
              <a:t>volorer</a:t>
            </a:r>
            <a:r>
              <a:rPr lang="pl-PL"/>
              <a:t> </a:t>
            </a:r>
            <a:r>
              <a:rPr lang="pl-PL" err="1"/>
              <a:t>chicatia</a:t>
            </a:r>
            <a:r>
              <a:rPr lang="pl-PL"/>
              <a:t> del </a:t>
            </a:r>
            <a:r>
              <a:rPr lang="pl-PL" err="1"/>
              <a:t>is</a:t>
            </a:r>
            <a:r>
              <a:rPr lang="pl-PL"/>
              <a:t> </a:t>
            </a:r>
            <a:r>
              <a:rPr lang="pl-PL" err="1"/>
              <a:t>aute</a:t>
            </a:r>
            <a:r>
              <a:rPr lang="pl-PL"/>
              <a:t> </a:t>
            </a:r>
            <a:r>
              <a:rPr lang="pl-PL" err="1"/>
              <a:t>necto</a:t>
            </a:r>
            <a:r>
              <a:rPr lang="pl-PL"/>
              <a:t> </a:t>
            </a:r>
            <a:r>
              <a:rPr lang="pl-PL" err="1"/>
              <a:t>eosandae</a:t>
            </a:r>
            <a:r>
              <a:rPr lang="pl-PL"/>
              <a:t>. </a:t>
            </a:r>
            <a:r>
              <a:rPr lang="pl-PL" err="1"/>
              <a:t>Ferspe</a:t>
            </a:r>
            <a:endParaRPr lang="pl-PL"/>
          </a:p>
          <a:p>
            <a:pPr lvl="0"/>
            <a:r>
              <a:rPr lang="pl-PL" err="1"/>
              <a:t>nem</a:t>
            </a:r>
            <a:r>
              <a:rPr lang="pl-PL"/>
              <a:t> </a:t>
            </a:r>
            <a:r>
              <a:rPr lang="pl-PL" err="1"/>
              <a:t>eiume</a:t>
            </a:r>
            <a:r>
              <a:rPr lang="pl-PL"/>
              <a:t> min </a:t>
            </a:r>
            <a:r>
              <a:rPr lang="pl-PL" err="1"/>
              <a:t>reicia</a:t>
            </a:r>
            <a:r>
              <a:rPr lang="pl-PL"/>
              <a:t> </a:t>
            </a:r>
            <a:r>
              <a:rPr lang="pl-PL" err="1"/>
              <a:t>quistis</a:t>
            </a:r>
            <a:r>
              <a:rPr lang="pl-PL"/>
              <a:t> </a:t>
            </a:r>
            <a:r>
              <a:rPr lang="pl-PL" err="1"/>
              <a:t>ea</a:t>
            </a:r>
            <a:r>
              <a:rPr lang="pl-PL"/>
              <a:t> </a:t>
            </a:r>
            <a:r>
              <a:rPr lang="pl-PL" err="1"/>
              <a:t>ande</a:t>
            </a:r>
            <a:r>
              <a:rPr lang="pl-PL"/>
              <a:t> </a:t>
            </a:r>
            <a:r>
              <a:rPr lang="pl-PL" err="1"/>
              <a:t>vid</a:t>
            </a:r>
            <a:r>
              <a:rPr lang="pl-PL"/>
              <a:t> </a:t>
            </a:r>
            <a:r>
              <a:rPr lang="pl-PL" err="1"/>
              <a:t>ulliqui</a:t>
            </a:r>
            <a:endParaRPr lang="pl-PL"/>
          </a:p>
          <a:p>
            <a:pPr lvl="0"/>
            <a:r>
              <a:rPr lang="pl-PL" err="1"/>
              <a:t>versped</a:t>
            </a:r>
            <a:r>
              <a:rPr lang="pl-PL"/>
              <a:t> </a:t>
            </a:r>
            <a:r>
              <a:rPr lang="pl-PL" err="1"/>
              <a:t>ulpa</a:t>
            </a:r>
            <a:r>
              <a:rPr lang="pl-PL"/>
              <a:t> </a:t>
            </a:r>
            <a:r>
              <a:rPr lang="pl-PL" err="1"/>
              <a:t>autae</a:t>
            </a:r>
            <a:r>
              <a:rPr lang="pl-PL"/>
              <a:t> </a:t>
            </a:r>
            <a:r>
              <a:rPr lang="pl-PL" err="1"/>
              <a:t>odigendis</a:t>
            </a:r>
            <a:r>
              <a:rPr lang="pl-PL"/>
              <a:t> </a:t>
            </a:r>
            <a:r>
              <a:rPr lang="pl-PL" err="1"/>
              <a:t>ea</a:t>
            </a:r>
            <a:r>
              <a:rPr lang="pl-PL"/>
              <a:t> </a:t>
            </a:r>
            <a:r>
              <a:rPr lang="pl-PL" err="1"/>
              <a:t>dis</a:t>
            </a:r>
            <a:r>
              <a:rPr lang="pl-PL"/>
              <a:t> dolo to</a:t>
            </a:r>
          </a:p>
        </p:txBody>
      </p:sp>
      <p:sp>
        <p:nvSpPr>
          <p:cNvPr id="10" name="Symbol zastępczy tekstu 12">
            <a:extLst>
              <a:ext uri="{FF2B5EF4-FFF2-40B4-BE49-F238E27FC236}">
                <a16:creationId xmlns:a16="http://schemas.microsoft.com/office/drawing/2014/main" id="{E768EB30-84F1-DC4E-C020-EEA4B6000A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92737" y="10260000"/>
            <a:ext cx="5187542" cy="1527518"/>
          </a:xfrm>
        </p:spPr>
        <p:txBody>
          <a:bodyPr numCol="1" spcCol="360000">
            <a:noAutofit/>
          </a:bodyPr>
          <a:lstStyle>
            <a:lvl1pPr>
              <a:defRPr sz="18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Mi, sum </a:t>
            </a:r>
            <a:r>
              <a:rPr lang="pl-PL" err="1"/>
              <a:t>namenditas</a:t>
            </a:r>
            <a:r>
              <a:rPr lang="pl-PL"/>
              <a:t> et </a:t>
            </a:r>
            <a:r>
              <a:rPr lang="pl-PL" err="1"/>
              <a:t>adignimus</a:t>
            </a:r>
            <a:r>
              <a:rPr lang="pl-PL"/>
              <a:t>, con et </a:t>
            </a:r>
            <a:r>
              <a:rPr lang="pl-PL" err="1"/>
              <a:t>et</a:t>
            </a:r>
            <a:r>
              <a:rPr lang="pl-PL"/>
              <a:t> </a:t>
            </a:r>
            <a:r>
              <a:rPr lang="pl-PL" err="1"/>
              <a:t>optate</a:t>
            </a:r>
            <a:endParaRPr lang="pl-PL"/>
          </a:p>
          <a:p>
            <a:pPr lvl="0"/>
            <a:r>
              <a:rPr lang="pl-PL" err="1"/>
              <a:t>minvel</a:t>
            </a:r>
            <a:r>
              <a:rPr lang="pl-PL"/>
              <a:t> et </a:t>
            </a:r>
            <a:r>
              <a:rPr lang="pl-PL" err="1"/>
              <a:t>ulpa</a:t>
            </a:r>
            <a:r>
              <a:rPr lang="pl-PL"/>
              <a:t> </a:t>
            </a:r>
            <a:r>
              <a:rPr lang="pl-PL" err="1"/>
              <a:t>nonsequ</a:t>
            </a:r>
            <a:r>
              <a:rPr lang="pl-PL"/>
              <a:t> </a:t>
            </a:r>
            <a:r>
              <a:rPr lang="pl-PL" err="1"/>
              <a:t>iduciis</a:t>
            </a:r>
            <a:r>
              <a:rPr lang="pl-PL"/>
              <a:t> </a:t>
            </a:r>
            <a:r>
              <a:rPr lang="pl-PL" err="1"/>
              <a:t>comnite</a:t>
            </a:r>
            <a:r>
              <a:rPr lang="pl-PL"/>
              <a:t> la </a:t>
            </a:r>
            <a:r>
              <a:rPr lang="pl-PL" err="1"/>
              <a:t>nullam</a:t>
            </a:r>
            <a:endParaRPr lang="pl-PL"/>
          </a:p>
          <a:p>
            <a:pPr lvl="0"/>
            <a:r>
              <a:rPr lang="pl-PL"/>
              <a:t>qui con </a:t>
            </a:r>
            <a:r>
              <a:rPr lang="pl-PL" err="1"/>
              <a:t>nimagnient</a:t>
            </a:r>
            <a:r>
              <a:rPr lang="pl-PL"/>
              <a:t> pro </a:t>
            </a:r>
            <a:r>
              <a:rPr lang="pl-PL" err="1"/>
              <a:t>maxim</a:t>
            </a:r>
            <a:r>
              <a:rPr lang="pl-PL"/>
              <a:t> </a:t>
            </a:r>
            <a:r>
              <a:rPr lang="pl-PL" err="1"/>
              <a:t>rerovid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inis</a:t>
            </a:r>
            <a:r>
              <a:rPr lang="pl-PL"/>
              <a:t> et</a:t>
            </a:r>
          </a:p>
          <a:p>
            <a:pPr lvl="0"/>
            <a:r>
              <a:rPr lang="pl-PL" err="1"/>
              <a:t>ea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nonsequi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66714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ajd tekstowy_v3 + wykres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892800" y="791307"/>
            <a:ext cx="18538200" cy="127906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+mn-lt"/>
                <a:cs typeface="Arial"/>
              </a:defRPr>
            </a:lvl1pPr>
            <a:lvl2pPr marL="0">
              <a:defRPr sz="3600">
                <a:solidFill>
                  <a:schemeClr val="bg1"/>
                </a:solidFill>
              </a:defRPr>
            </a:lvl2pPr>
            <a:lvl3pPr marL="0">
              <a:defRPr sz="3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pt-BR"/>
              <a:t>Uciaes maximag nihillam ellabo. Igni tem fuga. Itasper natiam,</a:t>
            </a:r>
          </a:p>
          <a:p>
            <a:pPr lvl="0"/>
            <a:r>
              <a:rPr lang="pt-BR"/>
              <a:t>quae nisim fuga. Ut latem endit, invel il exceatiam, is ne sitet es</a:t>
            </a:r>
            <a:endParaRPr lang="pl-PL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3D8429DC-68D4-97E3-C758-C3B0AD1D8C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2000" y="2133600"/>
            <a:ext cx="632273" cy="63227"/>
          </a:xfrm>
          <a:prstGeom prst="rect">
            <a:avLst/>
          </a:prstGeom>
        </p:spPr>
      </p:pic>
      <p:sp>
        <p:nvSpPr>
          <p:cNvPr id="12" name="Symbol zastępczy tekstu 12">
            <a:extLst>
              <a:ext uri="{FF2B5EF4-FFF2-40B4-BE49-F238E27FC236}">
                <a16:creationId xmlns:a16="http://schemas.microsoft.com/office/drawing/2014/main" id="{03C6DA60-51CE-1A3F-C2DC-CE42040C39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96801" y="10260000"/>
            <a:ext cx="5187542" cy="1527518"/>
          </a:xfrm>
        </p:spPr>
        <p:txBody>
          <a:bodyPr numCol="1" spcCol="360000">
            <a:noAutofit/>
          </a:bodyPr>
          <a:lstStyle>
            <a:lvl1pPr>
              <a:defRPr sz="18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volo</a:t>
            </a:r>
            <a:r>
              <a:rPr lang="pl-PL"/>
              <a:t> </a:t>
            </a:r>
            <a:r>
              <a:rPr lang="pl-PL" err="1"/>
              <a:t>blacernam</a:t>
            </a:r>
            <a:r>
              <a:rPr lang="pl-PL"/>
              <a:t> aut </a:t>
            </a:r>
            <a:r>
              <a:rPr lang="pl-PL" err="1"/>
              <a:t>eossum</a:t>
            </a:r>
            <a:r>
              <a:rPr lang="pl-PL"/>
              <a:t> </a:t>
            </a:r>
            <a:r>
              <a:rPr lang="pl-PL" err="1"/>
              <a:t>faccus</a:t>
            </a:r>
            <a:r>
              <a:rPr lang="pl-PL"/>
              <a:t> sim </a:t>
            </a:r>
            <a:r>
              <a:rPr lang="pl-PL" err="1"/>
              <a:t>alis</a:t>
            </a:r>
            <a:r>
              <a:rPr lang="pl-PL"/>
              <a:t> et </a:t>
            </a:r>
            <a:r>
              <a:rPr lang="pl-PL" err="1"/>
              <a:t>ullamet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quassim</a:t>
            </a:r>
            <a:r>
              <a:rPr lang="pl-PL"/>
              <a:t> </a:t>
            </a:r>
            <a:r>
              <a:rPr lang="pl-PL" err="1"/>
              <a:t>oditatincium</a:t>
            </a:r>
            <a:r>
              <a:rPr lang="pl-PL"/>
              <a:t> </a:t>
            </a:r>
            <a:r>
              <a:rPr lang="pl-PL" err="1"/>
              <a:t>imagnit</a:t>
            </a:r>
            <a:r>
              <a:rPr lang="pl-PL"/>
              <a:t> </a:t>
            </a:r>
            <a:r>
              <a:rPr lang="pl-PL" err="1"/>
              <a:t>offictur</a:t>
            </a:r>
            <a:r>
              <a:rPr lang="pl-PL"/>
              <a:t>, aut lab </a:t>
            </a:r>
            <a:r>
              <a:rPr lang="pl-PL" err="1"/>
              <a:t>inum</a:t>
            </a:r>
            <a:r>
              <a:rPr lang="pl-PL"/>
              <a:t> as </a:t>
            </a:r>
            <a:r>
              <a:rPr lang="pl-PL" err="1"/>
              <a:t>siminci</a:t>
            </a:r>
            <a:r>
              <a:rPr lang="pl-PL"/>
              <a:t> cum </a:t>
            </a:r>
            <a:r>
              <a:rPr lang="pl-PL" err="1"/>
              <a:t>nias</a:t>
            </a:r>
            <a:r>
              <a:rPr lang="pl-PL"/>
              <a:t> aut </a:t>
            </a:r>
            <a:r>
              <a:rPr lang="pl-PL" err="1"/>
              <a:t>dendem</a:t>
            </a:r>
            <a:r>
              <a:rPr lang="pl-PL"/>
              <a:t> </a:t>
            </a:r>
            <a:r>
              <a:rPr lang="pl-PL" err="1"/>
              <a:t>illut</a:t>
            </a:r>
            <a:r>
              <a:rPr lang="pl-PL"/>
              <a:t> </a:t>
            </a:r>
            <a:r>
              <a:rPr lang="pl-PL" err="1"/>
              <a:t>fugition</a:t>
            </a:r>
            <a:r>
              <a:rPr lang="pl-PL"/>
              <a:t> pa </a:t>
            </a:r>
            <a:r>
              <a:rPr lang="pl-PL" err="1"/>
              <a:t>eument</a:t>
            </a:r>
            <a:r>
              <a:rPr lang="pl-PL"/>
              <a:t> </a:t>
            </a:r>
            <a:r>
              <a:rPr lang="pl-PL" err="1"/>
              <a:t>landi</a:t>
            </a:r>
            <a:r>
              <a:rPr lang="pl-PL"/>
              <a:t> </a:t>
            </a:r>
            <a:r>
              <a:rPr lang="pl-PL" err="1"/>
              <a:t>cone</a:t>
            </a:r>
            <a:r>
              <a:rPr lang="pl-PL"/>
              <a:t> </a:t>
            </a:r>
            <a:r>
              <a:rPr lang="pl-PL" err="1"/>
              <a:t>volori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dolum</a:t>
            </a:r>
            <a:r>
              <a:rPr lang="pl-PL"/>
              <a:t> </a:t>
            </a:r>
            <a:r>
              <a:rPr lang="pl-PL" err="1"/>
              <a:t>se</a:t>
            </a:r>
            <a:r>
              <a:rPr lang="pl-PL"/>
              <a:t> </a:t>
            </a:r>
            <a:r>
              <a:rPr lang="pl-PL" err="1"/>
              <a:t>venimus</a:t>
            </a:r>
            <a:r>
              <a:rPr lang="pl-PL"/>
              <a:t> </a:t>
            </a:r>
            <a:r>
              <a:rPr lang="pl-PL" err="1"/>
              <a:t>duciis</a:t>
            </a:r>
            <a:r>
              <a:rPr lang="pl-PL"/>
              <a:t> </a:t>
            </a:r>
            <a:r>
              <a:rPr lang="pl-PL" err="1"/>
              <a:t>eum</a:t>
            </a:r>
            <a:r>
              <a:rPr lang="pl-PL"/>
              <a:t> </a:t>
            </a:r>
            <a:r>
              <a:rPr lang="pl-PL" err="1"/>
              <a:t>vellaborro</a:t>
            </a:r>
            <a:endParaRPr lang="pl-PL"/>
          </a:p>
        </p:txBody>
      </p:sp>
      <p:sp>
        <p:nvSpPr>
          <p:cNvPr id="13" name="object 32">
            <a:extLst>
              <a:ext uri="{FF2B5EF4-FFF2-40B4-BE49-F238E27FC236}">
                <a16:creationId xmlns:a16="http://schemas.microsoft.com/office/drawing/2014/main" id="{B86C18B4-E5EC-F96D-5BED-1BF4B35A9B32}"/>
              </a:ext>
            </a:extLst>
          </p:cNvPr>
          <p:cNvSpPr/>
          <p:nvPr userDrawn="1"/>
        </p:nvSpPr>
        <p:spPr>
          <a:xfrm>
            <a:off x="17995492" y="3383999"/>
            <a:ext cx="0" cy="8640000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7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3">
            <a:extLst>
              <a:ext uri="{FF2B5EF4-FFF2-40B4-BE49-F238E27FC236}">
                <a16:creationId xmlns:a16="http://schemas.microsoft.com/office/drawing/2014/main" id="{4D7AB2B1-7A10-5065-3738-6F0942F88876}"/>
              </a:ext>
            </a:extLst>
          </p:cNvPr>
          <p:cNvSpPr/>
          <p:nvPr userDrawn="1"/>
        </p:nvSpPr>
        <p:spPr>
          <a:xfrm>
            <a:off x="12198349" y="3383999"/>
            <a:ext cx="0" cy="8640000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7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Symbol zastępczy tekstu 12">
            <a:extLst>
              <a:ext uri="{FF2B5EF4-FFF2-40B4-BE49-F238E27FC236}">
                <a16:creationId xmlns:a16="http://schemas.microsoft.com/office/drawing/2014/main" id="{F0A72369-FB12-D0FF-85B4-AA47720457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293943" y="10260000"/>
            <a:ext cx="5187542" cy="1527518"/>
          </a:xfrm>
        </p:spPr>
        <p:txBody>
          <a:bodyPr numCol="1" spcCol="360000">
            <a:noAutofit/>
          </a:bodyPr>
          <a:lstStyle>
            <a:lvl1pPr>
              <a:defRPr sz="18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Mi, sum </a:t>
            </a:r>
            <a:r>
              <a:rPr lang="pl-PL" err="1"/>
              <a:t>namenditas</a:t>
            </a:r>
            <a:r>
              <a:rPr lang="pl-PL"/>
              <a:t> et </a:t>
            </a:r>
            <a:r>
              <a:rPr lang="pl-PL" err="1"/>
              <a:t>adignimus</a:t>
            </a:r>
            <a:r>
              <a:rPr lang="pl-PL"/>
              <a:t>, con et </a:t>
            </a:r>
            <a:r>
              <a:rPr lang="pl-PL" err="1"/>
              <a:t>et</a:t>
            </a:r>
            <a:r>
              <a:rPr lang="pl-PL"/>
              <a:t> </a:t>
            </a:r>
            <a:r>
              <a:rPr lang="pl-PL" err="1"/>
              <a:t>optate</a:t>
            </a:r>
            <a:endParaRPr lang="pl-PL"/>
          </a:p>
          <a:p>
            <a:pPr lvl="0"/>
            <a:r>
              <a:rPr lang="pl-PL" err="1"/>
              <a:t>minvel</a:t>
            </a:r>
            <a:r>
              <a:rPr lang="pl-PL"/>
              <a:t> et </a:t>
            </a:r>
            <a:r>
              <a:rPr lang="pl-PL" err="1"/>
              <a:t>ulpa</a:t>
            </a:r>
            <a:r>
              <a:rPr lang="pl-PL"/>
              <a:t> </a:t>
            </a:r>
            <a:r>
              <a:rPr lang="pl-PL" err="1"/>
              <a:t>nonsequ</a:t>
            </a:r>
            <a:r>
              <a:rPr lang="pl-PL"/>
              <a:t> </a:t>
            </a:r>
            <a:r>
              <a:rPr lang="pl-PL" err="1"/>
              <a:t>iduciis</a:t>
            </a:r>
            <a:r>
              <a:rPr lang="pl-PL"/>
              <a:t> </a:t>
            </a:r>
            <a:r>
              <a:rPr lang="pl-PL" err="1"/>
              <a:t>comnite</a:t>
            </a:r>
            <a:r>
              <a:rPr lang="pl-PL"/>
              <a:t> la </a:t>
            </a:r>
            <a:r>
              <a:rPr lang="pl-PL" err="1"/>
              <a:t>nullam</a:t>
            </a:r>
            <a:endParaRPr lang="pl-PL"/>
          </a:p>
          <a:p>
            <a:pPr lvl="0"/>
            <a:r>
              <a:rPr lang="pl-PL"/>
              <a:t>qui con </a:t>
            </a:r>
            <a:r>
              <a:rPr lang="pl-PL" err="1"/>
              <a:t>nimagnient</a:t>
            </a:r>
            <a:r>
              <a:rPr lang="pl-PL"/>
              <a:t> pro </a:t>
            </a:r>
            <a:r>
              <a:rPr lang="pl-PL" err="1"/>
              <a:t>maxim</a:t>
            </a:r>
            <a:endParaRPr lang="pl-PL"/>
          </a:p>
        </p:txBody>
      </p:sp>
      <p:sp>
        <p:nvSpPr>
          <p:cNvPr id="6" name="Symbol zastępczy numeru slajdu 4">
            <a:extLst>
              <a:ext uri="{FF2B5EF4-FFF2-40B4-BE49-F238E27FC236}">
                <a16:creationId xmlns:a16="http://schemas.microsoft.com/office/drawing/2014/main" id="{AD6D379B-476D-F028-3BE2-FBB9C5EA482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1259800" y="12712700"/>
            <a:ext cx="2256196" cy="367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8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r">
              <a:defRPr>
                <a:solidFill>
                  <a:schemeClr val="bg1"/>
                </a:solidFill>
                <a:latin typeface="+mn-lt"/>
              </a:defRPr>
            </a:lvl2pPr>
            <a:lvl3pPr algn="r"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  <a:lvl6pPr>
              <a:defRPr>
                <a:solidFill>
                  <a:schemeClr val="bg1"/>
                </a:solidFill>
                <a:latin typeface="+mn-lt"/>
              </a:defRPr>
            </a:lvl6pPr>
            <a:lvl7pPr>
              <a:defRPr>
                <a:solidFill>
                  <a:schemeClr val="bg1"/>
                </a:solidFill>
                <a:latin typeface="+mn-lt"/>
              </a:defRPr>
            </a:lvl7pPr>
            <a:lvl8pPr>
              <a:defRPr>
                <a:solidFill>
                  <a:schemeClr val="bg1"/>
                </a:solidFill>
                <a:latin typeface="+mn-lt"/>
              </a:defRPr>
            </a:lvl8pPr>
            <a:lvl9pPr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fld id="{7FB749AA-DFD3-49FF-A46D-6425A0886B7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object 33">
            <a:extLst>
              <a:ext uri="{FF2B5EF4-FFF2-40B4-BE49-F238E27FC236}">
                <a16:creationId xmlns:a16="http://schemas.microsoft.com/office/drawing/2014/main" id="{B9F408C6-C233-9C15-D5A5-C528D86F6115}"/>
              </a:ext>
            </a:extLst>
          </p:cNvPr>
          <p:cNvSpPr/>
          <p:nvPr userDrawn="1"/>
        </p:nvSpPr>
        <p:spPr>
          <a:xfrm>
            <a:off x="6390000" y="3383999"/>
            <a:ext cx="0" cy="8640000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7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Symbol zastępczy tekstu 12">
            <a:extLst>
              <a:ext uri="{FF2B5EF4-FFF2-40B4-BE49-F238E27FC236}">
                <a16:creationId xmlns:a16="http://schemas.microsoft.com/office/drawing/2014/main" id="{1C3093AA-B0FF-AEF1-9FF1-9272CFF89A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5595" y="10260000"/>
            <a:ext cx="5187542" cy="1527518"/>
          </a:xfrm>
        </p:spPr>
        <p:txBody>
          <a:bodyPr numCol="1" spcCol="360000">
            <a:noAutofit/>
          </a:bodyPr>
          <a:lstStyle>
            <a:lvl1pPr>
              <a:defRPr sz="18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Endae</a:t>
            </a:r>
            <a:r>
              <a:rPr lang="pl-PL"/>
              <a:t> </a:t>
            </a:r>
            <a:r>
              <a:rPr lang="pl-PL" err="1"/>
              <a:t>pratemq</a:t>
            </a:r>
            <a:r>
              <a:rPr lang="pl-PL"/>
              <a:t> </a:t>
            </a:r>
            <a:r>
              <a:rPr lang="pl-PL" err="1"/>
              <a:t>uuntio</a:t>
            </a:r>
            <a:r>
              <a:rPr lang="pl-PL"/>
              <a:t> et </a:t>
            </a:r>
            <a:r>
              <a:rPr lang="pl-PL" err="1"/>
              <a:t>omnis</a:t>
            </a:r>
            <a:r>
              <a:rPr lang="pl-PL"/>
              <a:t> di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pore</a:t>
            </a:r>
            <a:r>
              <a:rPr lang="pl-PL"/>
              <a:t> </a:t>
            </a:r>
            <a:r>
              <a:rPr lang="pl-PL" err="1"/>
              <a:t>mo</a:t>
            </a:r>
            <a:endParaRPr lang="pl-PL"/>
          </a:p>
          <a:p>
            <a:pPr lvl="0"/>
            <a:r>
              <a:rPr lang="pl-PL" err="1"/>
              <a:t>volorer</a:t>
            </a:r>
            <a:r>
              <a:rPr lang="pl-PL"/>
              <a:t> </a:t>
            </a:r>
            <a:r>
              <a:rPr lang="pl-PL" err="1"/>
              <a:t>chicatia</a:t>
            </a:r>
            <a:r>
              <a:rPr lang="pl-PL"/>
              <a:t> del </a:t>
            </a:r>
            <a:r>
              <a:rPr lang="pl-PL" err="1"/>
              <a:t>is</a:t>
            </a:r>
            <a:r>
              <a:rPr lang="pl-PL"/>
              <a:t> </a:t>
            </a:r>
            <a:r>
              <a:rPr lang="pl-PL" err="1"/>
              <a:t>aute</a:t>
            </a:r>
            <a:r>
              <a:rPr lang="pl-PL"/>
              <a:t> </a:t>
            </a:r>
            <a:r>
              <a:rPr lang="pl-PL" err="1"/>
              <a:t>necto</a:t>
            </a:r>
            <a:r>
              <a:rPr lang="pl-PL"/>
              <a:t> </a:t>
            </a:r>
            <a:r>
              <a:rPr lang="pl-PL" err="1"/>
              <a:t>eosandae</a:t>
            </a:r>
            <a:r>
              <a:rPr lang="pl-PL"/>
              <a:t>. </a:t>
            </a:r>
            <a:r>
              <a:rPr lang="pl-PL" err="1"/>
              <a:t>Ferspe</a:t>
            </a:r>
            <a:endParaRPr lang="pl-PL"/>
          </a:p>
          <a:p>
            <a:pPr lvl="0"/>
            <a:r>
              <a:rPr lang="pl-PL" err="1"/>
              <a:t>nem</a:t>
            </a:r>
            <a:r>
              <a:rPr lang="pl-PL"/>
              <a:t> </a:t>
            </a:r>
            <a:r>
              <a:rPr lang="pl-PL" err="1"/>
              <a:t>eiume</a:t>
            </a:r>
            <a:r>
              <a:rPr lang="pl-PL"/>
              <a:t> min </a:t>
            </a:r>
            <a:r>
              <a:rPr lang="pl-PL" err="1"/>
              <a:t>reicia</a:t>
            </a:r>
            <a:r>
              <a:rPr lang="pl-PL"/>
              <a:t> </a:t>
            </a:r>
            <a:r>
              <a:rPr lang="pl-PL" err="1"/>
              <a:t>quistis</a:t>
            </a:r>
            <a:r>
              <a:rPr lang="pl-PL"/>
              <a:t> </a:t>
            </a:r>
            <a:r>
              <a:rPr lang="pl-PL" err="1"/>
              <a:t>ea</a:t>
            </a:r>
            <a:r>
              <a:rPr lang="pl-PL"/>
              <a:t> </a:t>
            </a:r>
            <a:r>
              <a:rPr lang="pl-PL" err="1"/>
              <a:t>ande</a:t>
            </a:r>
            <a:r>
              <a:rPr lang="pl-PL"/>
              <a:t> </a:t>
            </a:r>
            <a:r>
              <a:rPr lang="pl-PL" err="1"/>
              <a:t>vid</a:t>
            </a:r>
            <a:r>
              <a:rPr lang="pl-PL"/>
              <a:t> </a:t>
            </a:r>
            <a:r>
              <a:rPr lang="pl-PL" err="1"/>
              <a:t>ulliqui</a:t>
            </a:r>
            <a:endParaRPr lang="pl-PL"/>
          </a:p>
          <a:p>
            <a:pPr lvl="0"/>
            <a:r>
              <a:rPr lang="pl-PL" err="1"/>
              <a:t>versped</a:t>
            </a:r>
            <a:r>
              <a:rPr lang="pl-PL"/>
              <a:t> </a:t>
            </a:r>
            <a:r>
              <a:rPr lang="pl-PL" err="1"/>
              <a:t>ulpa</a:t>
            </a:r>
            <a:r>
              <a:rPr lang="pl-PL"/>
              <a:t> </a:t>
            </a:r>
            <a:r>
              <a:rPr lang="pl-PL" err="1"/>
              <a:t>autae</a:t>
            </a:r>
            <a:r>
              <a:rPr lang="pl-PL"/>
              <a:t> </a:t>
            </a:r>
            <a:r>
              <a:rPr lang="pl-PL" err="1"/>
              <a:t>odigendis</a:t>
            </a:r>
            <a:r>
              <a:rPr lang="pl-PL"/>
              <a:t> </a:t>
            </a:r>
            <a:r>
              <a:rPr lang="pl-PL" err="1"/>
              <a:t>ea</a:t>
            </a:r>
            <a:r>
              <a:rPr lang="pl-PL"/>
              <a:t> </a:t>
            </a:r>
            <a:r>
              <a:rPr lang="pl-PL" err="1"/>
              <a:t>dis</a:t>
            </a:r>
            <a:r>
              <a:rPr lang="pl-PL"/>
              <a:t> dolo to</a:t>
            </a:r>
          </a:p>
        </p:txBody>
      </p:sp>
      <p:sp>
        <p:nvSpPr>
          <p:cNvPr id="10" name="Symbol zastępczy tekstu 12">
            <a:extLst>
              <a:ext uri="{FF2B5EF4-FFF2-40B4-BE49-F238E27FC236}">
                <a16:creationId xmlns:a16="http://schemas.microsoft.com/office/drawing/2014/main" id="{E768EB30-84F1-DC4E-C020-EEA4B6000A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92737" y="10260000"/>
            <a:ext cx="5187542" cy="1527518"/>
          </a:xfrm>
        </p:spPr>
        <p:txBody>
          <a:bodyPr numCol="1" spcCol="360000">
            <a:noAutofit/>
          </a:bodyPr>
          <a:lstStyle>
            <a:lvl1pPr>
              <a:defRPr sz="18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Mi, sum </a:t>
            </a:r>
            <a:r>
              <a:rPr lang="pl-PL" err="1"/>
              <a:t>namenditas</a:t>
            </a:r>
            <a:r>
              <a:rPr lang="pl-PL"/>
              <a:t> et </a:t>
            </a:r>
            <a:r>
              <a:rPr lang="pl-PL" err="1"/>
              <a:t>adignimus</a:t>
            </a:r>
            <a:r>
              <a:rPr lang="pl-PL"/>
              <a:t>, con et </a:t>
            </a:r>
            <a:r>
              <a:rPr lang="pl-PL" err="1"/>
              <a:t>et</a:t>
            </a:r>
            <a:r>
              <a:rPr lang="pl-PL"/>
              <a:t> </a:t>
            </a:r>
            <a:r>
              <a:rPr lang="pl-PL" err="1"/>
              <a:t>optate</a:t>
            </a:r>
            <a:endParaRPr lang="pl-PL"/>
          </a:p>
          <a:p>
            <a:pPr lvl="0"/>
            <a:r>
              <a:rPr lang="pl-PL" err="1"/>
              <a:t>minvel</a:t>
            </a:r>
            <a:r>
              <a:rPr lang="pl-PL"/>
              <a:t> et </a:t>
            </a:r>
            <a:r>
              <a:rPr lang="pl-PL" err="1"/>
              <a:t>ulpa</a:t>
            </a:r>
            <a:r>
              <a:rPr lang="pl-PL"/>
              <a:t> </a:t>
            </a:r>
            <a:r>
              <a:rPr lang="pl-PL" err="1"/>
              <a:t>nonsequ</a:t>
            </a:r>
            <a:r>
              <a:rPr lang="pl-PL"/>
              <a:t> </a:t>
            </a:r>
            <a:r>
              <a:rPr lang="pl-PL" err="1"/>
              <a:t>iduciis</a:t>
            </a:r>
            <a:r>
              <a:rPr lang="pl-PL"/>
              <a:t> </a:t>
            </a:r>
            <a:r>
              <a:rPr lang="pl-PL" err="1"/>
              <a:t>comnite</a:t>
            </a:r>
            <a:r>
              <a:rPr lang="pl-PL"/>
              <a:t> la </a:t>
            </a:r>
            <a:r>
              <a:rPr lang="pl-PL" err="1"/>
              <a:t>nullam</a:t>
            </a:r>
            <a:endParaRPr lang="pl-PL"/>
          </a:p>
          <a:p>
            <a:pPr lvl="0"/>
            <a:r>
              <a:rPr lang="pl-PL"/>
              <a:t>qui con </a:t>
            </a:r>
            <a:r>
              <a:rPr lang="pl-PL" err="1"/>
              <a:t>nimagnient</a:t>
            </a:r>
            <a:r>
              <a:rPr lang="pl-PL"/>
              <a:t> pro </a:t>
            </a:r>
            <a:r>
              <a:rPr lang="pl-PL" err="1"/>
              <a:t>maxim</a:t>
            </a:r>
            <a:r>
              <a:rPr lang="pl-PL"/>
              <a:t> </a:t>
            </a:r>
            <a:r>
              <a:rPr lang="pl-PL" err="1"/>
              <a:t>rerovid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inis</a:t>
            </a:r>
            <a:r>
              <a:rPr lang="pl-PL"/>
              <a:t> et</a:t>
            </a:r>
          </a:p>
          <a:p>
            <a:pPr lvl="0"/>
            <a:r>
              <a:rPr lang="pl-PL" err="1"/>
              <a:t>ea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nonsequi</a:t>
            </a:r>
            <a:endParaRPr lang="pl-PL"/>
          </a:p>
        </p:txBody>
      </p:sp>
      <p:pic>
        <p:nvPicPr>
          <p:cNvPr id="2" name="Obraz 1" descr="Obraz zawierający Grafika, Czcionka, logo, projekt graficzny&#10;&#10;Opis wygenerowany automatycznie">
            <a:extLst>
              <a:ext uri="{FF2B5EF4-FFF2-40B4-BE49-F238E27FC236}">
                <a16:creationId xmlns:a16="http://schemas.microsoft.com/office/drawing/2014/main" id="{A084F918-FC3A-6110-AEA7-B4CC8566B08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9652" y="526449"/>
            <a:ext cx="26404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801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lajd tekstowy_v4 + wykres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tekstu 12">
            <a:extLst>
              <a:ext uri="{FF2B5EF4-FFF2-40B4-BE49-F238E27FC236}">
                <a16:creationId xmlns:a16="http://schemas.microsoft.com/office/drawing/2014/main" id="{E5D80FF2-A113-B904-DFF2-FC2264E7FB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001" y="5292000"/>
            <a:ext cx="11005200" cy="1062000"/>
          </a:xfrm>
        </p:spPr>
        <p:txBody>
          <a:bodyPr numCol="1" spcCol="360000">
            <a:noAutofit/>
          </a:bodyPr>
          <a:lstStyle>
            <a:lvl1pPr>
              <a:defRPr sz="24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Nam nobis </a:t>
            </a:r>
            <a:r>
              <a:rPr lang="pl-PL" err="1"/>
              <a:t>modicius</a:t>
            </a:r>
            <a:r>
              <a:rPr lang="pl-PL"/>
              <a:t> </a:t>
            </a:r>
            <a:r>
              <a:rPr lang="pl-PL" err="1"/>
              <a:t>eatur</a:t>
            </a:r>
            <a:r>
              <a:rPr lang="pl-PL"/>
              <a:t> </a:t>
            </a:r>
            <a:r>
              <a:rPr lang="pl-PL" err="1"/>
              <a:t>ande</a:t>
            </a:r>
            <a:r>
              <a:rPr lang="pl-PL"/>
              <a:t> </a:t>
            </a:r>
            <a:r>
              <a:rPr lang="pl-PL" err="1"/>
              <a:t>officid</a:t>
            </a:r>
            <a:r>
              <a:rPr lang="pl-PL"/>
              <a:t> </a:t>
            </a:r>
            <a:r>
              <a:rPr lang="pl-PL" err="1"/>
              <a:t>elissed</a:t>
            </a:r>
            <a:r>
              <a:rPr lang="pl-PL"/>
              <a:t> </a:t>
            </a:r>
            <a:r>
              <a:rPr lang="pl-PL" err="1"/>
              <a:t>ipsapiet</a:t>
            </a:r>
            <a:r>
              <a:rPr lang="pl-PL"/>
              <a:t> </a:t>
            </a:r>
            <a:r>
              <a:rPr lang="pl-PL" err="1"/>
              <a:t>acepudis</a:t>
            </a:r>
            <a:r>
              <a:rPr lang="pl-PL"/>
              <a:t> et </a:t>
            </a:r>
            <a:r>
              <a:rPr lang="pl-PL" err="1"/>
              <a:t>archil</a:t>
            </a:r>
            <a:r>
              <a:rPr lang="pl-PL"/>
              <a:t> </a:t>
            </a:r>
            <a:r>
              <a:rPr lang="pl-PL" err="1"/>
              <a:t>ides</a:t>
            </a:r>
            <a:r>
              <a:rPr lang="pl-PL"/>
              <a:t> ad</a:t>
            </a:r>
          </a:p>
          <a:p>
            <a:pPr lvl="0"/>
            <a:r>
              <a:rPr lang="pl-PL" err="1"/>
              <a:t>molorpo</a:t>
            </a:r>
            <a:r>
              <a:rPr lang="pl-PL"/>
              <a:t> </a:t>
            </a:r>
            <a:r>
              <a:rPr lang="pl-PL" err="1"/>
              <a:t>reperis</a:t>
            </a:r>
            <a:r>
              <a:rPr lang="pl-PL"/>
              <a:t> </a:t>
            </a:r>
            <a:r>
              <a:rPr lang="pl-PL" err="1"/>
              <a:t>itatum</a:t>
            </a:r>
            <a:r>
              <a:rPr lang="pl-PL"/>
              <a:t> id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ressit</a:t>
            </a:r>
            <a:r>
              <a:rPr lang="pl-PL"/>
              <a:t>:</a:t>
            </a:r>
          </a:p>
        </p:txBody>
      </p:sp>
      <p:pic>
        <p:nvPicPr>
          <p:cNvPr id="5" name="Obraz 4" descr="Obraz zawierający Grafika, projekt graficzny, Czcionka, logo&#10;&#10;Opis wygenerowany automatycznie">
            <a:extLst>
              <a:ext uri="{FF2B5EF4-FFF2-40B4-BE49-F238E27FC236}">
                <a16:creationId xmlns:a16="http://schemas.microsoft.com/office/drawing/2014/main" id="{C22C0ABA-C700-1943-6FD3-BEFE1E3408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800" y="525600"/>
            <a:ext cx="2638800" cy="1142307"/>
          </a:xfrm>
          <a:prstGeom prst="rect">
            <a:avLst/>
          </a:prstGeom>
        </p:spPr>
      </p:pic>
      <p:sp>
        <p:nvSpPr>
          <p:cNvPr id="8" name="Symbol zastępczy tekstu 12">
            <a:extLst>
              <a:ext uri="{FF2B5EF4-FFF2-40B4-BE49-F238E27FC236}">
                <a16:creationId xmlns:a16="http://schemas.microsoft.com/office/drawing/2014/main" id="{F68C4C3B-C70B-1F05-07F9-A840CDF810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00" y="3384000"/>
            <a:ext cx="10980000" cy="1440000"/>
          </a:xfrm>
          <a:solidFill>
            <a:schemeClr val="accent3"/>
          </a:solidFill>
        </p:spPr>
        <p:txBody>
          <a:bodyPr lIns="252000" tIns="324000" rIns="252000" bIns="180000" numCol="1" spcCol="360000">
            <a:noAutofit/>
          </a:bodyPr>
          <a:lstStyle>
            <a:lvl1pPr>
              <a:defRPr sz="24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Natur </a:t>
            </a:r>
            <a:r>
              <a:rPr lang="pl-PL" err="1"/>
              <a:t>resendis</a:t>
            </a:r>
            <a:r>
              <a:rPr lang="pl-PL"/>
              <a:t> qui </a:t>
            </a:r>
            <a:r>
              <a:rPr lang="pl-PL" err="1"/>
              <a:t>repelessunt</a:t>
            </a:r>
            <a:r>
              <a:rPr lang="pl-PL"/>
              <a:t> </a:t>
            </a:r>
            <a:r>
              <a:rPr lang="pl-PL" err="1"/>
              <a:t>audae</a:t>
            </a:r>
            <a:r>
              <a:rPr lang="pl-PL"/>
              <a:t>.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quos</a:t>
            </a:r>
            <a:r>
              <a:rPr lang="pl-PL"/>
              <a:t> </a:t>
            </a:r>
            <a:r>
              <a:rPr lang="pl-PL" err="1"/>
              <a:t>ipsam</a:t>
            </a:r>
            <a:r>
              <a:rPr lang="pl-PL"/>
              <a:t> </a:t>
            </a:r>
            <a:r>
              <a:rPr lang="pl-PL" err="1"/>
              <a:t>expliquo</a:t>
            </a:r>
            <a:r>
              <a:rPr lang="pl-PL"/>
              <a:t> </a:t>
            </a:r>
            <a:r>
              <a:rPr lang="pl-PL" err="1"/>
              <a:t>berro</a:t>
            </a:r>
            <a:endParaRPr lang="pl-PL"/>
          </a:p>
          <a:p>
            <a:pPr lvl="0"/>
            <a:r>
              <a:rPr lang="pl-PL" err="1"/>
              <a:t>veles</a:t>
            </a:r>
            <a:r>
              <a:rPr lang="pl-PL"/>
              <a:t> si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eum</a:t>
            </a:r>
            <a:r>
              <a:rPr lang="pl-PL"/>
              <a:t> re </a:t>
            </a:r>
            <a:r>
              <a:rPr lang="pl-PL" err="1"/>
              <a:t>adigent</a:t>
            </a:r>
            <a:r>
              <a:rPr lang="pl-PL"/>
              <a:t> </a:t>
            </a:r>
            <a:r>
              <a:rPr lang="pl-PL" err="1"/>
              <a:t>voloremporia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opta</a:t>
            </a:r>
            <a:r>
              <a:rPr lang="pl-PL"/>
              <a:t> </a:t>
            </a:r>
            <a:r>
              <a:rPr lang="pl-PL" err="1"/>
              <a:t>apit</a:t>
            </a:r>
            <a:r>
              <a:rPr lang="pl-PL"/>
              <a:t>,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core</a:t>
            </a:r>
            <a:r>
              <a:rPr lang="pl-PL"/>
              <a:t>.</a:t>
            </a:r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3D8429DC-68D4-97E3-C758-C3B0AD1D8C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000" y="2133600"/>
            <a:ext cx="632273" cy="63227"/>
          </a:xfrm>
          <a:prstGeom prst="rect">
            <a:avLst/>
          </a:prstGeom>
        </p:spPr>
      </p:pic>
      <p:sp>
        <p:nvSpPr>
          <p:cNvPr id="14" name="object 33">
            <a:extLst>
              <a:ext uri="{FF2B5EF4-FFF2-40B4-BE49-F238E27FC236}">
                <a16:creationId xmlns:a16="http://schemas.microsoft.com/office/drawing/2014/main" id="{4D7AB2B1-7A10-5065-3738-6F0942F88876}"/>
              </a:ext>
            </a:extLst>
          </p:cNvPr>
          <p:cNvSpPr/>
          <p:nvPr userDrawn="1"/>
        </p:nvSpPr>
        <p:spPr>
          <a:xfrm>
            <a:off x="12152630" y="3384000"/>
            <a:ext cx="45719" cy="8680413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70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Symbol zastępczy numeru slajdu 4">
            <a:extLst>
              <a:ext uri="{FF2B5EF4-FFF2-40B4-BE49-F238E27FC236}">
                <a16:creationId xmlns:a16="http://schemas.microsoft.com/office/drawing/2014/main" id="{AD6D379B-476D-F028-3BE2-FBB9C5EA482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1259800" y="12712700"/>
            <a:ext cx="2256196" cy="367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8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  <a:lvl6pPr>
              <a:defRPr>
                <a:solidFill>
                  <a:schemeClr val="tx1"/>
                </a:solidFill>
                <a:latin typeface="+mn-lt"/>
              </a:defRPr>
            </a:lvl6pPr>
            <a:lvl7pPr>
              <a:defRPr>
                <a:solidFill>
                  <a:schemeClr val="tx1"/>
                </a:solidFill>
                <a:latin typeface="+mn-lt"/>
              </a:defRPr>
            </a:lvl7pPr>
            <a:lvl8pPr>
              <a:defRPr>
                <a:solidFill>
                  <a:schemeClr val="tx1"/>
                </a:solidFill>
                <a:latin typeface="+mn-lt"/>
              </a:defRPr>
            </a:lvl8pPr>
            <a:lvl9pPr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fld id="{7FB749AA-DFD3-49FF-A46D-6425A0886B7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Symbol zastępczy tekstu 12">
            <a:extLst>
              <a:ext uri="{FF2B5EF4-FFF2-40B4-BE49-F238E27FC236}">
                <a16:creationId xmlns:a16="http://schemas.microsoft.com/office/drawing/2014/main" id="{F9C333B2-0DCB-F240-F5B0-BED8FD0FC27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4000" y="6400800"/>
            <a:ext cx="11005200" cy="5244000"/>
          </a:xfrm>
        </p:spPr>
        <p:txBody>
          <a:bodyPr numCol="1" spcCol="360000">
            <a:noAutofit/>
          </a:bodyPr>
          <a:lstStyle>
            <a:lvl1pPr marL="288000" indent="-288000">
              <a:buFont typeface="Arial" panose="020B0604020202020204" pitchFamily="34" charset="0"/>
              <a:buChar char="•"/>
              <a:defRPr sz="24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Audi </a:t>
            </a:r>
            <a:r>
              <a:rPr lang="pl-PL" err="1"/>
              <a:t>voluptature</a:t>
            </a:r>
            <a:r>
              <a:rPr lang="pl-PL"/>
              <a:t> nam et </a:t>
            </a:r>
            <a:r>
              <a:rPr lang="pl-PL" err="1"/>
              <a:t>voluptaquo</a:t>
            </a:r>
            <a:r>
              <a:rPr lang="pl-PL"/>
              <a:t> </a:t>
            </a:r>
            <a:r>
              <a:rPr lang="pl-PL" err="1"/>
              <a:t>vendel</a:t>
            </a:r>
            <a:r>
              <a:rPr lang="pl-PL"/>
              <a:t> et, </a:t>
            </a:r>
            <a:r>
              <a:rPr lang="pl-PL" err="1"/>
              <a:t>ne</a:t>
            </a:r>
            <a:r>
              <a:rPr lang="pl-PL"/>
              <a:t> </a:t>
            </a:r>
            <a:r>
              <a:rPr lang="pl-PL" err="1"/>
              <a:t>doluptaquis</a:t>
            </a:r>
            <a:r>
              <a:rPr lang="pl-PL"/>
              <a:t> </a:t>
            </a:r>
            <a:r>
              <a:rPr lang="pl-PL" err="1"/>
              <a:t>illentis</a:t>
            </a:r>
            <a:br>
              <a:rPr lang="pl-PL"/>
            </a:br>
            <a:r>
              <a:rPr lang="pl-PL"/>
              <a:t> </a:t>
            </a:r>
            <a:r>
              <a:rPr lang="pl-PL" err="1"/>
              <a:t>reperibearum</a:t>
            </a:r>
            <a:r>
              <a:rPr lang="pl-PL"/>
              <a:t> as </a:t>
            </a:r>
            <a:r>
              <a:rPr lang="pl-PL" err="1"/>
              <a:t>dis</a:t>
            </a:r>
            <a:r>
              <a:rPr lang="pl-PL"/>
              <a:t> as </a:t>
            </a:r>
            <a:r>
              <a:rPr lang="pl-PL" err="1"/>
              <a:t>dolorumque</a:t>
            </a:r>
            <a:r>
              <a:rPr lang="pl-PL"/>
              <a:t> </a:t>
            </a:r>
            <a:r>
              <a:rPr lang="pl-PL" err="1"/>
              <a:t>quam</a:t>
            </a:r>
            <a:r>
              <a:rPr lang="pl-PL"/>
              <a:t>, </a:t>
            </a:r>
            <a:r>
              <a:rPr lang="pl-PL" err="1"/>
              <a:t>occulpa</a:t>
            </a:r>
            <a:r>
              <a:rPr lang="pl-PL"/>
              <a:t> </a:t>
            </a:r>
            <a:r>
              <a:rPr lang="pl-PL" err="1"/>
              <a:t>dolorer</a:t>
            </a:r>
            <a:r>
              <a:rPr lang="pl-PL"/>
              <a:t> </a:t>
            </a:r>
            <a:r>
              <a:rPr lang="pl-PL" err="1"/>
              <a:t>itiusda</a:t>
            </a:r>
            <a:r>
              <a:rPr lang="pl-PL"/>
              <a:t> ni </a:t>
            </a:r>
            <a:r>
              <a:rPr lang="pl-PL" err="1"/>
              <a:t>corporumquas</a:t>
            </a:r>
            <a:r>
              <a:rPr lang="pl-PL"/>
              <a:t> </a:t>
            </a:r>
            <a:r>
              <a:rPr lang="pl-PL" err="1"/>
              <a:t>autatur</a:t>
            </a:r>
            <a:r>
              <a:rPr lang="pl-PL"/>
              <a:t> </a:t>
            </a:r>
            <a:r>
              <a:rPr lang="pl-PL" err="1"/>
              <a:t>epudaes</a:t>
            </a:r>
            <a:r>
              <a:rPr lang="pl-PL"/>
              <a:t> </a:t>
            </a:r>
            <a:r>
              <a:rPr lang="pl-PL" err="1"/>
              <a:t>sedipsa</a:t>
            </a:r>
            <a:r>
              <a:rPr lang="pl-PL"/>
              <a:t> </a:t>
            </a:r>
            <a:r>
              <a:rPr lang="pl-PL" err="1"/>
              <a:t>ecatenis</a:t>
            </a:r>
            <a:r>
              <a:rPr lang="pl-PL"/>
              <a:t> re </a:t>
            </a:r>
            <a:r>
              <a:rPr lang="pl-PL" err="1"/>
              <a:t>sumet</a:t>
            </a:r>
            <a:r>
              <a:rPr lang="pl-PL"/>
              <a:t> </a:t>
            </a:r>
            <a:r>
              <a:rPr lang="pl-PL" err="1"/>
              <a:t>etur</a:t>
            </a:r>
            <a:r>
              <a:rPr lang="pl-PL"/>
              <a:t>?</a:t>
            </a:r>
          </a:p>
          <a:p>
            <a:pPr lvl="0"/>
            <a:r>
              <a:rPr lang="pl-PL" err="1"/>
              <a:t>Hillaborem</a:t>
            </a:r>
            <a:r>
              <a:rPr lang="pl-PL"/>
              <a:t> </a:t>
            </a:r>
            <a:r>
              <a:rPr lang="pl-PL" err="1"/>
              <a:t>utemped</a:t>
            </a:r>
            <a:r>
              <a:rPr lang="pl-PL"/>
              <a:t> </a:t>
            </a:r>
            <a:r>
              <a:rPr lang="pl-PL" err="1"/>
              <a:t>ictur</a:t>
            </a:r>
            <a:r>
              <a:rPr lang="pl-PL"/>
              <a:t>?</a:t>
            </a:r>
          </a:p>
          <a:p>
            <a:pPr lvl="0"/>
            <a:r>
              <a:rPr lang="pl-PL" err="1"/>
              <a:t>Quias</a:t>
            </a:r>
            <a:r>
              <a:rPr lang="pl-PL"/>
              <a:t> aut a </a:t>
            </a:r>
            <a:r>
              <a:rPr lang="pl-PL" err="1"/>
              <a:t>vendit</a:t>
            </a:r>
            <a:r>
              <a:rPr lang="pl-PL"/>
              <a:t> </a:t>
            </a:r>
            <a:r>
              <a:rPr lang="pl-PL" err="1"/>
              <a:t>quisto</a:t>
            </a:r>
            <a:r>
              <a:rPr lang="pl-PL"/>
              <a:t> </a:t>
            </a:r>
            <a:r>
              <a:rPr lang="pl-PL" err="1"/>
              <a:t>quas</a:t>
            </a:r>
            <a:r>
              <a:rPr lang="pl-PL"/>
              <a:t> </a:t>
            </a:r>
            <a:r>
              <a:rPr lang="pl-PL" err="1"/>
              <a:t>exerum</a:t>
            </a:r>
            <a:r>
              <a:rPr lang="pl-PL"/>
              <a:t> </a:t>
            </a:r>
            <a:r>
              <a:rPr lang="pl-PL" err="1"/>
              <a:t>dolupti</a:t>
            </a:r>
            <a:r>
              <a:rPr lang="pl-PL"/>
              <a:t> </a:t>
            </a:r>
            <a:r>
              <a:rPr lang="pl-PL" err="1"/>
              <a:t>cus</a:t>
            </a:r>
            <a:r>
              <a:rPr lang="pl-PL"/>
              <a:t>, </a:t>
            </a:r>
            <a:r>
              <a:rPr lang="pl-PL" err="1"/>
              <a:t>soloris</a:t>
            </a:r>
            <a:r>
              <a:rPr lang="pl-PL"/>
              <a:t> </a:t>
            </a:r>
            <a:r>
              <a:rPr lang="pl-PL" err="1"/>
              <a:t>volestiostia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lam fuga.</a:t>
            </a:r>
          </a:p>
          <a:p>
            <a:pPr lvl="0"/>
            <a:r>
              <a:rPr lang="pl-PL"/>
              <a:t>Nam </a:t>
            </a:r>
            <a:r>
              <a:rPr lang="pl-PL" err="1"/>
              <a:t>esti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quati</a:t>
            </a:r>
            <a:r>
              <a:rPr lang="pl-PL"/>
              <a:t> rem </a:t>
            </a:r>
            <a:r>
              <a:rPr lang="pl-PL" err="1"/>
              <a:t>dolorum</a:t>
            </a:r>
            <a:r>
              <a:rPr lang="pl-PL"/>
              <a:t> in cum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apiet</a:t>
            </a:r>
            <a:r>
              <a:rPr lang="pl-PL"/>
              <a:t> </a:t>
            </a:r>
            <a:r>
              <a:rPr lang="pl-PL" err="1"/>
              <a:t>vollautem</a:t>
            </a:r>
            <a:r>
              <a:rPr lang="pl-PL"/>
              <a:t>.</a:t>
            </a:r>
          </a:p>
          <a:p>
            <a:pPr lvl="0"/>
            <a:r>
              <a:rPr lang="pl-PL" err="1"/>
              <a:t>Vitiorporent</a:t>
            </a:r>
            <a:r>
              <a:rPr lang="pl-PL"/>
              <a:t> </a:t>
            </a:r>
            <a:r>
              <a:rPr lang="pl-PL" err="1"/>
              <a:t>ipsunda</a:t>
            </a:r>
            <a:r>
              <a:rPr lang="pl-PL"/>
              <a:t> </a:t>
            </a:r>
            <a:r>
              <a:rPr lang="pl-PL" err="1"/>
              <a:t>nihita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nulluptatus</a:t>
            </a:r>
            <a:r>
              <a:rPr lang="pl-PL"/>
              <a:t> </a:t>
            </a:r>
            <a:r>
              <a:rPr lang="pl-PL" err="1"/>
              <a:t>dolenti</a:t>
            </a:r>
            <a:r>
              <a:rPr lang="pl-PL"/>
              <a:t> </a:t>
            </a:r>
            <a:r>
              <a:rPr lang="pl-PL" err="1"/>
              <a:t>umquibus</a:t>
            </a:r>
            <a:r>
              <a:rPr lang="pl-PL"/>
              <a:t>, </a:t>
            </a:r>
            <a:r>
              <a:rPr lang="pl-PL" err="1"/>
              <a:t>nectatis</a:t>
            </a:r>
            <a:r>
              <a:rPr lang="pl-PL"/>
              <a:t> </a:t>
            </a:r>
            <a:r>
              <a:rPr lang="pl-PL" err="1"/>
              <a:t>consendis</a:t>
            </a:r>
            <a:r>
              <a:rPr lang="pl-PL"/>
              <a:t> </a:t>
            </a:r>
            <a:r>
              <a:rPr lang="pl-PL" err="1"/>
              <a:t>ipsaes</a:t>
            </a:r>
            <a:r>
              <a:rPr lang="pl-PL"/>
              <a:t> </a:t>
            </a:r>
            <a:r>
              <a:rPr lang="pl-PL" err="1"/>
              <a:t>mo</a:t>
            </a:r>
            <a:r>
              <a:rPr lang="pl-PL"/>
              <a:t> </a:t>
            </a:r>
            <a:r>
              <a:rPr lang="pl-PL" err="1"/>
              <a:t>evelit</a:t>
            </a:r>
            <a:r>
              <a:rPr lang="pl-PL"/>
              <a:t> </a:t>
            </a:r>
            <a:r>
              <a:rPr lang="pl-PL" err="1"/>
              <a:t>idi</a:t>
            </a:r>
            <a:r>
              <a:rPr lang="pl-PL"/>
              <a:t> </a:t>
            </a:r>
            <a:r>
              <a:rPr lang="pl-PL" err="1"/>
              <a:t>cus</a:t>
            </a:r>
            <a:r>
              <a:rPr lang="pl-PL"/>
              <a:t> </a:t>
            </a:r>
            <a:r>
              <a:rPr lang="pl-PL" err="1"/>
              <a:t>iur</a:t>
            </a:r>
            <a:r>
              <a:rPr lang="pl-PL"/>
              <a:t>, </a:t>
            </a:r>
            <a:r>
              <a:rPr lang="pl-PL" err="1"/>
              <a:t>nonsequat</a:t>
            </a:r>
            <a:r>
              <a:rPr lang="pl-PL"/>
              <a:t> </a:t>
            </a:r>
            <a:r>
              <a:rPr lang="pl-PL" err="1"/>
              <a:t>apis</a:t>
            </a:r>
            <a:r>
              <a:rPr lang="pl-PL"/>
              <a:t> re, </a:t>
            </a:r>
            <a:r>
              <a:rPr lang="pl-PL" err="1"/>
              <a:t>quatur</a:t>
            </a:r>
            <a:r>
              <a:rPr lang="pl-PL"/>
              <a:t>, </a:t>
            </a:r>
            <a:r>
              <a:rPr lang="pl-PL" err="1"/>
              <a:t>entiorum</a:t>
            </a:r>
            <a:r>
              <a:rPr lang="pl-PL"/>
              <a:t> qui </a:t>
            </a:r>
            <a:r>
              <a:rPr lang="pl-PL" err="1"/>
              <a:t>dolute</a:t>
            </a:r>
            <a:r>
              <a:rPr lang="pl-PL"/>
              <a:t> </a:t>
            </a:r>
            <a:r>
              <a:rPr lang="pl-PL" err="1"/>
              <a:t>plicid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plaut</a:t>
            </a:r>
            <a:r>
              <a:rPr lang="pl-PL"/>
              <a:t> </a:t>
            </a:r>
            <a:r>
              <a:rPr lang="pl-PL" err="1"/>
              <a:t>etum</a:t>
            </a:r>
            <a:r>
              <a:rPr lang="pl-PL"/>
              <a:t>, ad qui </a:t>
            </a:r>
            <a:r>
              <a:rPr lang="pl-PL" err="1"/>
              <a:t>voluptae</a:t>
            </a:r>
            <a:r>
              <a:rPr lang="pl-PL"/>
              <a:t> </a:t>
            </a:r>
            <a:r>
              <a:rPr lang="pl-PL" err="1"/>
              <a:t>corum</a:t>
            </a:r>
            <a:r>
              <a:rPr lang="pl-PL"/>
              <a:t> </a:t>
            </a:r>
            <a:r>
              <a:rPr lang="pl-PL" err="1"/>
              <a:t>lant</a:t>
            </a:r>
            <a:r>
              <a:rPr lang="pl-PL"/>
              <a:t> </a:t>
            </a:r>
            <a:r>
              <a:rPr lang="pl-PL" err="1"/>
              <a:t>verat</a:t>
            </a:r>
            <a:r>
              <a:rPr lang="pl-PL"/>
              <a:t> </a:t>
            </a:r>
            <a:r>
              <a:rPr lang="pl-PL" err="1"/>
              <a:t>ium</a:t>
            </a:r>
            <a:r>
              <a:rPr lang="pl-PL"/>
              <a:t> es </a:t>
            </a:r>
            <a:r>
              <a:rPr lang="pl-PL" err="1"/>
              <a:t>quas</a:t>
            </a:r>
            <a:r>
              <a:rPr lang="pl-PL"/>
              <a:t> et </a:t>
            </a:r>
            <a:r>
              <a:rPr lang="pl-PL" err="1"/>
              <a:t>ut</a:t>
            </a:r>
            <a:r>
              <a:rPr lang="pl-PL"/>
              <a:t> fuga. Id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maximin</a:t>
            </a:r>
            <a:r>
              <a:rPr lang="pl-PL"/>
              <a:t> </a:t>
            </a:r>
            <a:r>
              <a:rPr lang="pl-PL" err="1"/>
              <a:t>eturem</a:t>
            </a:r>
            <a:r>
              <a:rPr lang="pl-PL"/>
              <a:t> </a:t>
            </a:r>
            <a:r>
              <a:rPr lang="pl-PL" err="1"/>
              <a:t>nobit</a:t>
            </a:r>
            <a:r>
              <a:rPr lang="pl-PL"/>
              <a:t>,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pratibus</a:t>
            </a:r>
            <a:r>
              <a:rPr lang="pl-PL"/>
              <a:t>, </a:t>
            </a:r>
            <a:r>
              <a:rPr lang="pl-PL" err="1"/>
              <a:t>nobitatur</a:t>
            </a:r>
            <a:r>
              <a:rPr lang="pl-PL"/>
              <a:t>?</a:t>
            </a:r>
          </a:p>
        </p:txBody>
      </p:sp>
      <p:sp>
        <p:nvSpPr>
          <p:cNvPr id="18" name="Symbol zastępczy tekstu 12">
            <a:extLst>
              <a:ext uri="{FF2B5EF4-FFF2-40B4-BE49-F238E27FC236}">
                <a16:creationId xmlns:a16="http://schemas.microsoft.com/office/drawing/2014/main" id="{25C07762-9121-6B0D-757F-CE5792AC530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501903" y="5292000"/>
            <a:ext cx="11005200" cy="1062000"/>
          </a:xfrm>
        </p:spPr>
        <p:txBody>
          <a:bodyPr numCol="1" spcCol="360000">
            <a:noAutofit/>
          </a:bodyPr>
          <a:lstStyle>
            <a:lvl1pPr>
              <a:defRPr sz="2400" b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Wuatur</a:t>
            </a:r>
            <a:r>
              <a:rPr lang="pl-PL"/>
              <a:t>, </a:t>
            </a:r>
            <a:r>
              <a:rPr lang="pl-PL" err="1"/>
              <a:t>entiorum</a:t>
            </a:r>
            <a:r>
              <a:rPr lang="pl-PL"/>
              <a:t> qui </a:t>
            </a:r>
            <a:r>
              <a:rPr lang="pl-PL" err="1"/>
              <a:t>dolute</a:t>
            </a:r>
            <a:r>
              <a:rPr lang="pl-PL"/>
              <a:t> </a:t>
            </a:r>
            <a:r>
              <a:rPr lang="pl-PL" err="1"/>
              <a:t>plicid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plaut</a:t>
            </a:r>
            <a:r>
              <a:rPr lang="pl-PL"/>
              <a:t> </a:t>
            </a:r>
            <a:r>
              <a:rPr lang="pl-PL" err="1"/>
              <a:t>etum</a:t>
            </a:r>
            <a:r>
              <a:rPr lang="pl-PL"/>
              <a:t>, ad qui </a:t>
            </a:r>
            <a:r>
              <a:rPr lang="pl-PL" err="1"/>
              <a:t>voluptae</a:t>
            </a:r>
            <a:r>
              <a:rPr lang="pl-PL"/>
              <a:t> </a:t>
            </a:r>
            <a:r>
              <a:rPr lang="pl-PL" err="1"/>
              <a:t>corum</a:t>
            </a:r>
            <a:r>
              <a:rPr lang="pl-PL"/>
              <a:t> </a:t>
            </a:r>
            <a:r>
              <a:rPr lang="pl-PL" err="1"/>
              <a:t>lant</a:t>
            </a:r>
            <a:r>
              <a:rPr lang="pl-PL"/>
              <a:t> </a:t>
            </a:r>
            <a:r>
              <a:rPr lang="pl-PL" err="1"/>
              <a:t>verat</a:t>
            </a:r>
            <a:r>
              <a:rPr lang="pl-PL"/>
              <a:t> </a:t>
            </a:r>
            <a:r>
              <a:rPr lang="pl-PL" err="1"/>
              <a:t>ium</a:t>
            </a:r>
            <a:r>
              <a:rPr lang="pl-PL"/>
              <a:t> es </a:t>
            </a:r>
            <a:r>
              <a:rPr lang="pl-PL" err="1"/>
              <a:t>quas</a:t>
            </a:r>
            <a:r>
              <a:rPr lang="pl-PL"/>
              <a:t> et </a:t>
            </a:r>
            <a:r>
              <a:rPr lang="pl-PL" err="1"/>
              <a:t>ut</a:t>
            </a:r>
            <a:r>
              <a:rPr lang="pl-PL"/>
              <a:t> fuga. Id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maximin</a:t>
            </a:r>
            <a:r>
              <a:rPr lang="pl-PL"/>
              <a:t> </a:t>
            </a:r>
            <a:r>
              <a:rPr lang="pl-PL" err="1"/>
              <a:t>eturem</a:t>
            </a:r>
            <a:r>
              <a:rPr lang="pl-PL"/>
              <a:t> </a:t>
            </a:r>
            <a:r>
              <a:rPr lang="pl-PL" err="1"/>
              <a:t>nobit</a:t>
            </a:r>
            <a:r>
              <a:rPr lang="pl-PL"/>
              <a:t>,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pratibus</a:t>
            </a:r>
            <a:r>
              <a:rPr lang="pl-PL"/>
              <a:t>, </a:t>
            </a:r>
            <a:r>
              <a:rPr lang="pl-PL" err="1"/>
              <a:t>nobitatur</a:t>
            </a:r>
            <a:r>
              <a:rPr lang="pl-PL"/>
              <a:t>:</a:t>
            </a:r>
          </a:p>
        </p:txBody>
      </p:sp>
      <p:sp>
        <p:nvSpPr>
          <p:cNvPr id="19" name="Symbol zastępczy tekstu 12">
            <a:extLst>
              <a:ext uri="{FF2B5EF4-FFF2-40B4-BE49-F238E27FC236}">
                <a16:creationId xmlns:a16="http://schemas.microsoft.com/office/drawing/2014/main" id="{B70934A8-CD63-D3CC-EE91-2C107A18C1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2501902" y="3384000"/>
            <a:ext cx="10980000" cy="1440000"/>
          </a:xfrm>
          <a:solidFill>
            <a:schemeClr val="accent4"/>
          </a:solidFill>
        </p:spPr>
        <p:txBody>
          <a:bodyPr lIns="252000" tIns="324000" rIns="252000" bIns="180000" numCol="1" spcCol="360000">
            <a:noAutofit/>
          </a:bodyPr>
          <a:lstStyle>
            <a:lvl1pPr>
              <a:defRPr sz="24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Aliaeped</a:t>
            </a:r>
            <a:r>
              <a:rPr lang="pl-PL"/>
              <a:t> </a:t>
            </a:r>
            <a:r>
              <a:rPr lang="pl-PL" err="1"/>
              <a:t>quundaestet</a:t>
            </a:r>
            <a:r>
              <a:rPr lang="pl-PL"/>
              <a:t> </a:t>
            </a:r>
            <a:r>
              <a:rPr lang="pl-PL" err="1"/>
              <a:t>eius</a:t>
            </a:r>
            <a:r>
              <a:rPr lang="pl-PL"/>
              <a:t> </a:t>
            </a:r>
            <a:r>
              <a:rPr lang="pl-PL" err="1"/>
              <a:t>apis</a:t>
            </a:r>
            <a:r>
              <a:rPr lang="pl-PL"/>
              <a:t> </a:t>
            </a:r>
            <a:r>
              <a:rPr lang="pl-PL" err="1"/>
              <a:t>dendaes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none</a:t>
            </a:r>
            <a:r>
              <a:rPr lang="pl-PL"/>
              <a:t> </a:t>
            </a:r>
            <a:r>
              <a:rPr lang="pl-PL" err="1"/>
              <a:t>quiat</a:t>
            </a:r>
            <a:r>
              <a:rPr lang="pl-PL"/>
              <a:t> la</a:t>
            </a:r>
          </a:p>
          <a:p>
            <a:pPr lvl="0"/>
            <a:r>
              <a:rPr lang="pl-PL" err="1"/>
              <a:t>nobitatium</a:t>
            </a:r>
            <a:r>
              <a:rPr lang="pl-PL"/>
              <a:t> </a:t>
            </a:r>
            <a:r>
              <a:rPr lang="pl-PL" err="1"/>
              <a:t>imusa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</a:t>
            </a:r>
            <a:r>
              <a:rPr lang="pl-PL" err="1"/>
              <a:t>alia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pro </a:t>
            </a:r>
            <a:r>
              <a:rPr lang="pl-PL" err="1"/>
              <a:t>eatiur</a:t>
            </a:r>
            <a:r>
              <a:rPr lang="pl-PL"/>
              <a:t>?</a:t>
            </a:r>
          </a:p>
        </p:txBody>
      </p:sp>
      <p:sp>
        <p:nvSpPr>
          <p:cNvPr id="20" name="Symbol zastępczy tekstu 12">
            <a:extLst>
              <a:ext uri="{FF2B5EF4-FFF2-40B4-BE49-F238E27FC236}">
                <a16:creationId xmlns:a16="http://schemas.microsoft.com/office/drawing/2014/main" id="{C8463B45-E0C7-61CD-B21D-0C9049A5339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483902" y="6400800"/>
            <a:ext cx="11005200" cy="5244000"/>
          </a:xfrm>
        </p:spPr>
        <p:txBody>
          <a:bodyPr numCol="1" spcCol="360000">
            <a:noAutofit/>
          </a:bodyPr>
          <a:lstStyle>
            <a:lvl1pPr marL="288000" indent="-288000">
              <a:buFont typeface="Arial" panose="020B0604020202020204" pitchFamily="34" charset="0"/>
              <a:buChar char="•"/>
              <a:defRPr sz="24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Vitiorporent</a:t>
            </a:r>
            <a:r>
              <a:rPr lang="pl-PL"/>
              <a:t> </a:t>
            </a:r>
            <a:r>
              <a:rPr lang="pl-PL" err="1"/>
              <a:t>ipsunda</a:t>
            </a:r>
            <a:r>
              <a:rPr lang="pl-PL"/>
              <a:t> </a:t>
            </a:r>
            <a:r>
              <a:rPr lang="pl-PL" err="1"/>
              <a:t>nihita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nulluptatus</a:t>
            </a:r>
            <a:r>
              <a:rPr lang="pl-PL"/>
              <a:t> </a:t>
            </a:r>
            <a:r>
              <a:rPr lang="pl-PL" err="1"/>
              <a:t>dolenti</a:t>
            </a:r>
            <a:r>
              <a:rPr lang="pl-PL"/>
              <a:t> </a:t>
            </a:r>
            <a:r>
              <a:rPr lang="pl-PL" err="1"/>
              <a:t>umquibus</a:t>
            </a:r>
            <a:r>
              <a:rPr lang="pl-PL"/>
              <a:t>, </a:t>
            </a:r>
            <a:r>
              <a:rPr lang="pl-PL" err="1"/>
              <a:t>nectatis</a:t>
            </a:r>
            <a:r>
              <a:rPr lang="pl-PL"/>
              <a:t> </a:t>
            </a:r>
            <a:r>
              <a:rPr lang="pl-PL" err="1"/>
              <a:t>consendis</a:t>
            </a:r>
            <a:r>
              <a:rPr lang="pl-PL"/>
              <a:t> </a:t>
            </a:r>
            <a:r>
              <a:rPr lang="pl-PL" err="1"/>
              <a:t>ipsaes</a:t>
            </a:r>
            <a:r>
              <a:rPr lang="pl-PL"/>
              <a:t> </a:t>
            </a:r>
            <a:r>
              <a:rPr lang="pl-PL" err="1"/>
              <a:t>mo</a:t>
            </a:r>
            <a:r>
              <a:rPr lang="pl-PL"/>
              <a:t> </a:t>
            </a:r>
            <a:r>
              <a:rPr lang="pl-PL" err="1"/>
              <a:t>evelit</a:t>
            </a:r>
            <a:r>
              <a:rPr lang="pl-PL"/>
              <a:t> </a:t>
            </a:r>
            <a:r>
              <a:rPr lang="pl-PL" err="1"/>
              <a:t>idi</a:t>
            </a:r>
            <a:r>
              <a:rPr lang="pl-PL"/>
              <a:t> </a:t>
            </a:r>
            <a:r>
              <a:rPr lang="pl-PL" err="1"/>
              <a:t>cus</a:t>
            </a:r>
            <a:r>
              <a:rPr lang="pl-PL"/>
              <a:t> </a:t>
            </a:r>
            <a:r>
              <a:rPr lang="pl-PL" err="1"/>
              <a:t>iur</a:t>
            </a:r>
            <a:r>
              <a:rPr lang="pl-PL"/>
              <a:t>, </a:t>
            </a:r>
            <a:r>
              <a:rPr lang="pl-PL" err="1"/>
              <a:t>nonsequat</a:t>
            </a:r>
            <a:r>
              <a:rPr lang="pl-PL"/>
              <a:t> </a:t>
            </a:r>
            <a:r>
              <a:rPr lang="pl-PL" err="1"/>
              <a:t>apis</a:t>
            </a:r>
            <a:r>
              <a:rPr lang="pl-PL"/>
              <a:t> re, </a:t>
            </a:r>
            <a:r>
              <a:rPr lang="pl-PL" err="1"/>
              <a:t>quatur</a:t>
            </a:r>
            <a:r>
              <a:rPr lang="pl-PL"/>
              <a:t>, </a:t>
            </a:r>
            <a:r>
              <a:rPr lang="pl-PL" err="1"/>
              <a:t>entiorum</a:t>
            </a:r>
            <a:r>
              <a:rPr lang="pl-PL"/>
              <a:t> qui </a:t>
            </a:r>
            <a:r>
              <a:rPr lang="pl-PL" err="1"/>
              <a:t>doluteplicid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plaut</a:t>
            </a:r>
            <a:r>
              <a:rPr lang="pl-PL"/>
              <a:t> </a:t>
            </a:r>
            <a:r>
              <a:rPr lang="pl-PL" err="1"/>
              <a:t>etum</a:t>
            </a:r>
            <a:r>
              <a:rPr lang="pl-PL"/>
              <a:t>, ad qui </a:t>
            </a:r>
            <a:r>
              <a:rPr lang="pl-PL" err="1"/>
              <a:t>voluptae</a:t>
            </a:r>
            <a:r>
              <a:rPr lang="pl-PL"/>
              <a:t> </a:t>
            </a:r>
            <a:r>
              <a:rPr lang="pl-PL" err="1"/>
              <a:t>corum</a:t>
            </a:r>
            <a:r>
              <a:rPr lang="pl-PL"/>
              <a:t> </a:t>
            </a:r>
            <a:r>
              <a:rPr lang="pl-PL" err="1"/>
              <a:t>lant</a:t>
            </a:r>
            <a:r>
              <a:rPr lang="pl-PL"/>
              <a:t> </a:t>
            </a:r>
            <a:r>
              <a:rPr lang="pl-PL" err="1"/>
              <a:t>verat</a:t>
            </a:r>
            <a:r>
              <a:rPr lang="pl-PL"/>
              <a:t> </a:t>
            </a:r>
            <a:r>
              <a:rPr lang="pl-PL" err="1"/>
              <a:t>ium</a:t>
            </a:r>
            <a:r>
              <a:rPr lang="pl-PL"/>
              <a:t> es </a:t>
            </a:r>
            <a:r>
              <a:rPr lang="pl-PL" err="1"/>
              <a:t>quas</a:t>
            </a:r>
            <a:r>
              <a:rPr lang="pl-PL"/>
              <a:t> et </a:t>
            </a:r>
            <a:r>
              <a:rPr lang="pl-PL" err="1"/>
              <a:t>ut</a:t>
            </a:r>
            <a:r>
              <a:rPr lang="pl-PL"/>
              <a:t> fuga. Id </a:t>
            </a:r>
          </a:p>
          <a:p>
            <a:pPr lvl="0"/>
            <a:r>
              <a:rPr lang="pl-PL" err="1"/>
              <a:t>Hillaborem</a:t>
            </a:r>
            <a:r>
              <a:rPr lang="pl-PL"/>
              <a:t> </a:t>
            </a:r>
            <a:r>
              <a:rPr lang="pl-PL" err="1"/>
              <a:t>utemped</a:t>
            </a:r>
            <a:r>
              <a:rPr lang="pl-PL"/>
              <a:t> </a:t>
            </a:r>
            <a:r>
              <a:rPr lang="pl-PL" err="1"/>
              <a:t>ictur</a:t>
            </a:r>
            <a:r>
              <a:rPr lang="pl-PL"/>
              <a:t>?</a:t>
            </a:r>
          </a:p>
        </p:txBody>
      </p:sp>
      <p:sp>
        <p:nvSpPr>
          <p:cNvPr id="4" name="Holder 3">
            <a:extLst>
              <a:ext uri="{FF2B5EF4-FFF2-40B4-BE49-F238E27FC236}">
                <a16:creationId xmlns:a16="http://schemas.microsoft.com/office/drawing/2014/main" id="{84487118-C81A-0951-5B7D-E6998161C4B9}"/>
              </a:ext>
            </a:extLst>
          </p:cNvPr>
          <p:cNvSpPr>
            <a:spLocks noGrp="1"/>
          </p:cNvSpPr>
          <p:nvPr>
            <p:ph type="subTitle" idx="4" hasCustomPrompt="1"/>
          </p:nvPr>
        </p:nvSpPr>
        <p:spPr>
          <a:xfrm>
            <a:off x="892800" y="791307"/>
            <a:ext cx="18538200" cy="127906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600" b="1" i="0">
                <a:solidFill>
                  <a:schemeClr val="tx2"/>
                </a:solidFill>
                <a:latin typeface="+mn-lt"/>
                <a:cs typeface="Arial"/>
              </a:defRPr>
            </a:lvl1pPr>
            <a:lvl2pPr marL="0">
              <a:defRPr sz="3600">
                <a:solidFill>
                  <a:schemeClr val="tx2"/>
                </a:solidFill>
              </a:defRPr>
            </a:lvl2pPr>
            <a:lvl3pPr marL="0">
              <a:defRPr sz="3600">
                <a:solidFill>
                  <a:schemeClr val="tx2"/>
                </a:solidFill>
              </a:defRPr>
            </a:lvl3pPr>
          </a:lstStyle>
          <a:p>
            <a:pPr lvl="0"/>
            <a:r>
              <a:rPr lang="pt-BR"/>
              <a:t>Num quo tem fugitiu ndellabo. Et iur sitaturi te volenistias.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89430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ajd tekstowy_v1 + Iko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Grafika, projekt graficzny, Czcionka, logo&#10;&#10;Opis wygenerowany automatycznie">
            <a:extLst>
              <a:ext uri="{FF2B5EF4-FFF2-40B4-BE49-F238E27FC236}">
                <a16:creationId xmlns:a16="http://schemas.microsoft.com/office/drawing/2014/main" id="{C22C0ABA-C700-1943-6FD3-BEFE1E3408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800" y="525600"/>
            <a:ext cx="2638800" cy="1142307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3D8429DC-68D4-97E3-C758-C3B0AD1D8C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000" y="2133600"/>
            <a:ext cx="632273" cy="63227"/>
          </a:xfrm>
          <a:prstGeom prst="rect">
            <a:avLst/>
          </a:prstGeom>
        </p:spPr>
      </p:pic>
      <p:sp>
        <p:nvSpPr>
          <p:cNvPr id="12" name="Symbol zastępczy tekstu 12">
            <a:extLst>
              <a:ext uri="{FF2B5EF4-FFF2-40B4-BE49-F238E27FC236}">
                <a16:creationId xmlns:a16="http://schemas.microsoft.com/office/drawing/2014/main" id="{03C6DA60-51CE-1A3F-C2DC-CE42040C39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96801" y="6503388"/>
            <a:ext cx="5187542" cy="5364000"/>
          </a:xfrm>
        </p:spPr>
        <p:txBody>
          <a:bodyPr numCol="1" spcCol="360000">
            <a:noAutofit/>
          </a:bodyPr>
          <a:lstStyle>
            <a:lvl1pPr>
              <a:defRPr sz="24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Ro </a:t>
            </a:r>
            <a:r>
              <a:rPr lang="pl-PL" err="1"/>
              <a:t>essin</a:t>
            </a:r>
            <a:r>
              <a:rPr lang="pl-PL"/>
              <a:t> </a:t>
            </a:r>
            <a:r>
              <a:rPr lang="pl-PL" err="1"/>
              <a:t>essed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eiumquibus</a:t>
            </a:r>
            <a:r>
              <a:rPr lang="pl-PL"/>
              <a:t> sum</a:t>
            </a:r>
          </a:p>
          <a:p>
            <a:pPr lvl="0"/>
            <a:r>
              <a:rPr lang="pl-PL" err="1"/>
              <a:t>voluptati</a:t>
            </a:r>
            <a:r>
              <a:rPr lang="pl-PL"/>
              <a:t> </a:t>
            </a:r>
            <a:r>
              <a:rPr lang="pl-PL" err="1"/>
              <a:t>dolum</a:t>
            </a:r>
            <a:r>
              <a:rPr lang="pl-PL"/>
              <a:t>, </a:t>
            </a:r>
            <a:r>
              <a:rPr lang="pl-PL" err="1"/>
              <a:t>corem</a:t>
            </a:r>
            <a:r>
              <a:rPr lang="pl-PL"/>
              <a:t> ni </a:t>
            </a:r>
            <a:r>
              <a:rPr lang="pl-PL" err="1"/>
              <a:t>nullabo</a:t>
            </a:r>
            <a:r>
              <a:rPr lang="pl-PL"/>
              <a:t>.</a:t>
            </a:r>
          </a:p>
          <a:p>
            <a:pPr lvl="0"/>
            <a:r>
              <a:rPr lang="pl-PL" err="1"/>
              <a:t>Nem</a:t>
            </a:r>
            <a:r>
              <a:rPr lang="pl-PL"/>
              <a:t> </a:t>
            </a:r>
            <a:r>
              <a:rPr lang="pl-PL" err="1"/>
              <a:t>adit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facesedit</a:t>
            </a:r>
            <a:r>
              <a:rPr lang="pl-PL"/>
              <a:t> qui </a:t>
            </a:r>
            <a:r>
              <a:rPr lang="pl-PL" err="1"/>
              <a:t>nonserunt</a:t>
            </a:r>
            <a:endParaRPr lang="pl-PL"/>
          </a:p>
          <a:p>
            <a:pPr lvl="0"/>
            <a:r>
              <a:rPr lang="pl-PL" err="1"/>
              <a:t>idellore</a:t>
            </a:r>
            <a:r>
              <a:rPr lang="pl-PL"/>
              <a:t> </a:t>
            </a:r>
            <a:r>
              <a:rPr lang="pl-PL" err="1"/>
              <a:t>dolorest</a:t>
            </a:r>
            <a:r>
              <a:rPr lang="pl-PL"/>
              <a:t> </a:t>
            </a:r>
            <a:r>
              <a:rPr lang="pl-PL" err="1"/>
              <a:t>faceatquamus</a:t>
            </a:r>
            <a:endParaRPr lang="pl-PL"/>
          </a:p>
          <a:p>
            <a:pPr lvl="0"/>
            <a:r>
              <a:rPr lang="pl-PL" err="1"/>
              <a:t>dolupta</a:t>
            </a:r>
            <a:r>
              <a:rPr lang="pl-PL"/>
              <a:t> </a:t>
            </a:r>
            <a:r>
              <a:rPr lang="pl-PL" err="1"/>
              <a:t>tessimaxim</a:t>
            </a:r>
            <a:r>
              <a:rPr lang="pl-PL"/>
              <a:t> </a:t>
            </a:r>
            <a:r>
              <a:rPr lang="pl-PL" err="1"/>
              <a:t>estrum</a:t>
            </a:r>
            <a:r>
              <a:rPr lang="pl-PL"/>
              <a:t> </a:t>
            </a:r>
            <a:r>
              <a:rPr lang="pl-PL" err="1"/>
              <a:t>que</a:t>
            </a:r>
            <a:endParaRPr lang="pl-PL"/>
          </a:p>
          <a:p>
            <a:pPr lvl="0"/>
            <a:r>
              <a:rPr lang="pl-PL" err="1"/>
              <a:t>milliquia</a:t>
            </a:r>
            <a:r>
              <a:rPr lang="pl-PL"/>
              <a:t> si </a:t>
            </a:r>
            <a:r>
              <a:rPr lang="pl-PL" err="1"/>
              <a:t>dolut</a:t>
            </a:r>
            <a:r>
              <a:rPr lang="pl-PL"/>
              <a:t> lam, </a:t>
            </a:r>
            <a:r>
              <a:rPr lang="pl-PL" err="1"/>
              <a:t>quas</a:t>
            </a:r>
            <a:r>
              <a:rPr lang="pl-PL"/>
              <a:t> aut</a:t>
            </a:r>
          </a:p>
          <a:p>
            <a:pPr lvl="0"/>
            <a:r>
              <a:rPr lang="pl-PL" err="1"/>
              <a:t>faceatur</a:t>
            </a:r>
            <a:r>
              <a:rPr lang="pl-PL"/>
              <a:t>? Qui con </a:t>
            </a:r>
            <a:r>
              <a:rPr lang="pl-PL" err="1"/>
              <a:t>consequias</a:t>
            </a:r>
            <a:r>
              <a:rPr lang="pl-PL"/>
              <a:t> </a:t>
            </a:r>
            <a:r>
              <a:rPr lang="pl-PL" err="1"/>
              <a:t>quosto</a:t>
            </a:r>
            <a:endParaRPr lang="pl-PL"/>
          </a:p>
          <a:p>
            <a:pPr lvl="0"/>
            <a:r>
              <a:rPr lang="pl-PL"/>
              <a:t>quo </a:t>
            </a:r>
            <a:r>
              <a:rPr lang="pl-PL" err="1"/>
              <a:t>iuntiusci</a:t>
            </a:r>
            <a:r>
              <a:rPr lang="pl-PL"/>
              <a:t> </a:t>
            </a:r>
            <a:r>
              <a:rPr lang="pl-PL" err="1"/>
              <a:t>repernatis</a:t>
            </a:r>
            <a:r>
              <a:rPr lang="pl-PL"/>
              <a:t> </a:t>
            </a:r>
            <a:r>
              <a:rPr lang="pl-PL" err="1"/>
              <a:t>dolorecto</a:t>
            </a:r>
            <a:endParaRPr lang="pl-PL"/>
          </a:p>
          <a:p>
            <a:pPr lvl="0"/>
            <a:r>
              <a:rPr lang="pl-PL" err="1"/>
              <a:t>berumqui</a:t>
            </a:r>
            <a:r>
              <a:rPr lang="pl-PL"/>
              <a:t> </a:t>
            </a:r>
            <a:r>
              <a:rPr lang="pl-PL" err="1"/>
              <a:t>blaboribus</a:t>
            </a:r>
            <a:r>
              <a:rPr lang="pl-PL"/>
              <a:t>, </a:t>
            </a:r>
            <a:r>
              <a:rPr lang="pl-PL" err="1"/>
              <a:t>verum</a:t>
            </a:r>
            <a:r>
              <a:rPr lang="pl-PL"/>
              <a:t> </a:t>
            </a:r>
            <a:r>
              <a:rPr lang="pl-PL" err="1"/>
              <a:t>dolupti</a:t>
            </a:r>
            <a:endParaRPr lang="pl-PL"/>
          </a:p>
          <a:p>
            <a:pPr lvl="0"/>
            <a:r>
              <a:rPr lang="pl-PL" err="1"/>
              <a:t>orempore</a:t>
            </a:r>
            <a:r>
              <a:rPr lang="pl-PL"/>
              <a:t> </a:t>
            </a:r>
            <a:r>
              <a:rPr lang="pl-PL" err="1"/>
              <a:t>nimoluptatam</a:t>
            </a:r>
            <a:r>
              <a:rPr lang="pl-PL"/>
              <a:t> </a:t>
            </a:r>
            <a:r>
              <a:rPr lang="pl-PL" err="1"/>
              <a:t>latquaest</a:t>
            </a:r>
            <a:endParaRPr lang="pl-PL"/>
          </a:p>
          <a:p>
            <a:pPr lvl="0"/>
            <a:r>
              <a:rPr lang="pl-PL" err="1"/>
              <a:t>pernatem</a:t>
            </a:r>
            <a:r>
              <a:rPr lang="pl-PL"/>
              <a:t> </a:t>
            </a:r>
            <a:r>
              <a:rPr lang="pl-PL" err="1"/>
              <a:t>corro</a:t>
            </a:r>
            <a:r>
              <a:rPr lang="pl-PL"/>
              <a:t> </a:t>
            </a:r>
            <a:r>
              <a:rPr lang="pl-PL" err="1"/>
              <a:t>ea</a:t>
            </a:r>
            <a:r>
              <a:rPr lang="pl-PL"/>
              <a:t> </a:t>
            </a:r>
            <a:r>
              <a:rPr lang="pl-PL" err="1"/>
              <a:t>denimus</a:t>
            </a:r>
            <a:r>
              <a:rPr lang="pl-PL"/>
              <a:t> </a:t>
            </a:r>
            <a:r>
              <a:rPr lang="pl-PL" err="1"/>
              <a:t>am</a:t>
            </a:r>
            <a:r>
              <a:rPr lang="pl-PL"/>
              <a:t> </a:t>
            </a:r>
            <a:r>
              <a:rPr lang="pl-PL" err="1"/>
              <a:t>ipiet</a:t>
            </a:r>
            <a:endParaRPr lang="pl-PL"/>
          </a:p>
          <a:p>
            <a:pPr lvl="0"/>
            <a:r>
              <a:rPr lang="pl-PL" err="1"/>
              <a:t>ipsaepe</a:t>
            </a:r>
            <a:r>
              <a:rPr lang="pl-PL"/>
              <a:t> </a:t>
            </a:r>
            <a:r>
              <a:rPr lang="pl-PL" err="1"/>
              <a:t>ruptiis</a:t>
            </a:r>
            <a:r>
              <a:rPr lang="pl-PL"/>
              <a:t> </a:t>
            </a:r>
            <a:r>
              <a:rPr lang="pl-PL" err="1"/>
              <a:t>dolorerit</a:t>
            </a:r>
            <a:r>
              <a:rPr lang="pl-PL"/>
              <a:t> </a:t>
            </a:r>
            <a:r>
              <a:rPr lang="pl-PL" err="1"/>
              <a:t>verum</a:t>
            </a:r>
            <a:r>
              <a:rPr lang="pl-PL"/>
              <a:t> </a:t>
            </a:r>
            <a:r>
              <a:rPr lang="pl-PL" err="1"/>
              <a:t>quibus</a:t>
            </a:r>
            <a:endParaRPr lang="pl-PL"/>
          </a:p>
          <a:p>
            <a:pPr lvl="0"/>
            <a:r>
              <a:rPr lang="pl-PL" err="1"/>
              <a:t>volestem</a:t>
            </a:r>
            <a:r>
              <a:rPr lang="pl-PL"/>
              <a:t> </a:t>
            </a:r>
            <a:r>
              <a:rPr lang="pl-PL" err="1"/>
              <a:t>volo</a:t>
            </a:r>
            <a:r>
              <a:rPr lang="pl-PL"/>
              <a:t> </a:t>
            </a:r>
            <a:r>
              <a:rPr lang="pl-PL" err="1"/>
              <a:t>cullabo</a:t>
            </a:r>
            <a:r>
              <a:rPr lang="pl-PL"/>
              <a:t> </a:t>
            </a:r>
            <a:r>
              <a:rPr lang="pl-PL" err="1"/>
              <a:t>reritatur</a:t>
            </a:r>
            <a:r>
              <a:rPr lang="pl-PL"/>
              <a:t>, si</a:t>
            </a:r>
          </a:p>
          <a:p>
            <a:pPr lvl="0"/>
            <a:r>
              <a:rPr lang="pl-PL" err="1"/>
              <a:t>dolupta</a:t>
            </a:r>
            <a:r>
              <a:rPr lang="pl-PL"/>
              <a:t> </a:t>
            </a:r>
            <a:r>
              <a:rPr lang="pl-PL" err="1"/>
              <a:t>dolum</a:t>
            </a:r>
            <a:r>
              <a:rPr lang="pl-PL"/>
              <a:t> </a:t>
            </a:r>
            <a:r>
              <a:rPr lang="pl-PL" err="1"/>
              <a:t>necearc</a:t>
            </a:r>
            <a:r>
              <a:rPr lang="pl-PL"/>
              <a:t> </a:t>
            </a:r>
            <a:r>
              <a:rPr lang="pl-PL" err="1"/>
              <a:t>hillabo</a:t>
            </a:r>
            <a:r>
              <a:rPr lang="pl-PL"/>
              <a:t> </a:t>
            </a:r>
            <a:r>
              <a:rPr lang="pl-PL" err="1"/>
              <a:t>Quibus</a:t>
            </a:r>
            <a:endParaRPr lang="pl-PL"/>
          </a:p>
        </p:txBody>
      </p:sp>
      <p:sp>
        <p:nvSpPr>
          <p:cNvPr id="13" name="object 32">
            <a:extLst>
              <a:ext uri="{FF2B5EF4-FFF2-40B4-BE49-F238E27FC236}">
                <a16:creationId xmlns:a16="http://schemas.microsoft.com/office/drawing/2014/main" id="{B86C18B4-E5EC-F96D-5BED-1BF4B35A9B32}"/>
              </a:ext>
            </a:extLst>
          </p:cNvPr>
          <p:cNvSpPr/>
          <p:nvPr userDrawn="1"/>
        </p:nvSpPr>
        <p:spPr>
          <a:xfrm>
            <a:off x="17995492" y="3383999"/>
            <a:ext cx="0" cy="8640000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70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3">
            <a:extLst>
              <a:ext uri="{FF2B5EF4-FFF2-40B4-BE49-F238E27FC236}">
                <a16:creationId xmlns:a16="http://schemas.microsoft.com/office/drawing/2014/main" id="{4D7AB2B1-7A10-5065-3738-6F0942F88876}"/>
              </a:ext>
            </a:extLst>
          </p:cNvPr>
          <p:cNvSpPr/>
          <p:nvPr userDrawn="1"/>
        </p:nvSpPr>
        <p:spPr>
          <a:xfrm>
            <a:off x="12198349" y="3383999"/>
            <a:ext cx="0" cy="8640000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70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Symbol zastępczy tekstu 12">
            <a:extLst>
              <a:ext uri="{FF2B5EF4-FFF2-40B4-BE49-F238E27FC236}">
                <a16:creationId xmlns:a16="http://schemas.microsoft.com/office/drawing/2014/main" id="{F0A72369-FB12-D0FF-85B4-AA47720457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293943" y="6503388"/>
            <a:ext cx="5187542" cy="5364000"/>
          </a:xfrm>
        </p:spPr>
        <p:txBody>
          <a:bodyPr numCol="1" spcCol="360000">
            <a:noAutofit/>
          </a:bodyPr>
          <a:lstStyle>
            <a:lvl1pPr>
              <a:defRPr sz="24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Sit et </a:t>
            </a:r>
            <a:r>
              <a:rPr lang="pl-PL" err="1"/>
              <a:t>landus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qui </a:t>
            </a:r>
            <a:r>
              <a:rPr lang="pl-PL" err="1"/>
              <a:t>seces</a:t>
            </a:r>
            <a:r>
              <a:rPr lang="pl-PL"/>
              <a:t> </a:t>
            </a:r>
            <a:r>
              <a:rPr lang="pl-PL" err="1"/>
              <a:t>aboriam</a:t>
            </a:r>
            <a:endParaRPr lang="pl-PL"/>
          </a:p>
          <a:p>
            <a:pPr lvl="0"/>
            <a:r>
              <a:rPr lang="pl-PL" err="1"/>
              <a:t>eatem</a:t>
            </a:r>
            <a:r>
              <a:rPr lang="pl-PL"/>
              <a:t> </a:t>
            </a:r>
            <a:r>
              <a:rPr lang="pl-PL" err="1"/>
              <a:t>fugitaest</a:t>
            </a:r>
            <a:r>
              <a:rPr lang="pl-PL"/>
              <a:t> alit </a:t>
            </a:r>
            <a:r>
              <a:rPr lang="pl-PL" err="1"/>
              <a:t>eum</a:t>
            </a:r>
            <a:r>
              <a:rPr lang="pl-PL"/>
              <a:t> </a:t>
            </a:r>
            <a:r>
              <a:rPr lang="pl-PL" err="1"/>
              <a:t>faccabori</a:t>
            </a:r>
            <a:endParaRPr lang="pl-PL"/>
          </a:p>
          <a:p>
            <a:pPr lvl="0"/>
            <a:r>
              <a:rPr lang="pl-PL" err="1"/>
              <a:t>rempore</a:t>
            </a:r>
            <a:r>
              <a:rPr lang="pl-PL"/>
              <a:t> </a:t>
            </a:r>
            <a:r>
              <a:rPr lang="pl-PL" err="1"/>
              <a:t>mporestis</a:t>
            </a:r>
            <a:r>
              <a:rPr lang="pl-PL"/>
              <a:t> </a:t>
            </a:r>
            <a:r>
              <a:rPr lang="pl-PL" err="1"/>
              <a:t>intur</a:t>
            </a:r>
            <a:r>
              <a:rPr lang="pl-PL"/>
              <a:t> </a:t>
            </a:r>
            <a:r>
              <a:rPr lang="pl-PL" err="1"/>
              <a:t>sanditate</a:t>
            </a:r>
            <a:r>
              <a:rPr lang="pl-PL"/>
              <a:t> </a:t>
            </a:r>
            <a:r>
              <a:rPr lang="pl-PL" err="1"/>
              <a:t>litio</a:t>
            </a:r>
            <a:r>
              <a:rPr lang="pl-PL"/>
              <a:t>. </a:t>
            </a:r>
            <a:r>
              <a:rPr lang="pl-PL" err="1"/>
              <a:t>Eratum</a:t>
            </a:r>
            <a:r>
              <a:rPr lang="pl-PL"/>
              <a:t> </a:t>
            </a:r>
            <a:r>
              <a:rPr lang="pl-PL" err="1"/>
              <a:t>invelic</a:t>
            </a:r>
            <a:r>
              <a:rPr lang="pl-PL"/>
              <a:t> </a:t>
            </a:r>
            <a:r>
              <a:rPr lang="pl-PL" err="1"/>
              <a:t>imoluptiam</a:t>
            </a:r>
            <a:r>
              <a:rPr lang="pl-PL"/>
              <a:t> fuga. Labo.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voluptas</a:t>
            </a:r>
            <a:r>
              <a:rPr lang="pl-PL"/>
              <a:t> plam ex </a:t>
            </a:r>
            <a:r>
              <a:rPr lang="pl-PL" err="1"/>
              <a:t>exerro</a:t>
            </a:r>
            <a:r>
              <a:rPr lang="pl-PL"/>
              <a:t> </a:t>
            </a:r>
            <a:r>
              <a:rPr lang="pl-PL" err="1"/>
              <a:t>optaqui</a:t>
            </a:r>
            <a:r>
              <a:rPr lang="pl-PL"/>
              <a:t> </a:t>
            </a:r>
            <a:r>
              <a:rPr lang="pl-PL" err="1"/>
              <a:t>sime</a:t>
            </a:r>
            <a:r>
              <a:rPr lang="pl-PL"/>
              <a:t> </a:t>
            </a:r>
            <a:r>
              <a:rPr lang="pl-PL" err="1"/>
              <a:t>sapero</a:t>
            </a:r>
            <a:r>
              <a:rPr lang="pl-PL"/>
              <a:t> </a:t>
            </a:r>
            <a:r>
              <a:rPr lang="pl-PL" err="1"/>
              <a:t>inum</a:t>
            </a:r>
            <a:r>
              <a:rPr lang="pl-PL"/>
              <a:t> </a:t>
            </a:r>
            <a:r>
              <a:rPr lang="pl-PL" err="1"/>
              <a:t>fugit</a:t>
            </a:r>
            <a:r>
              <a:rPr lang="pl-PL"/>
              <a:t> </a:t>
            </a:r>
            <a:r>
              <a:rPr lang="pl-PL" err="1"/>
              <a:t>faccusda</a:t>
            </a:r>
            <a:r>
              <a:rPr lang="pl-PL"/>
              <a:t> </a:t>
            </a:r>
            <a:r>
              <a:rPr lang="pl-PL" err="1"/>
              <a:t>eum</a:t>
            </a:r>
            <a:r>
              <a:rPr lang="pl-PL"/>
              <a:t> </a:t>
            </a:r>
            <a:r>
              <a:rPr lang="pl-PL" err="1"/>
              <a:t>landist</a:t>
            </a:r>
            <a:r>
              <a:rPr lang="pl-PL"/>
              <a:t> </a:t>
            </a:r>
            <a:r>
              <a:rPr lang="pl-PL" err="1"/>
              <a:t>aces</a:t>
            </a:r>
            <a:r>
              <a:rPr lang="pl-PL"/>
              <a:t> as </a:t>
            </a:r>
            <a:r>
              <a:rPr lang="pl-PL" err="1"/>
              <a:t>saniet</a:t>
            </a:r>
            <a:r>
              <a:rPr lang="pl-PL"/>
              <a:t> </a:t>
            </a:r>
            <a:r>
              <a:rPr lang="pl-PL" err="1"/>
              <a:t>voluptatur</a:t>
            </a:r>
            <a:r>
              <a:rPr lang="pl-PL"/>
              <a:t>?</a:t>
            </a:r>
          </a:p>
          <a:p>
            <a:pPr lvl="0"/>
            <a:r>
              <a:rPr lang="pl-PL" err="1"/>
              <a:t>Doluptas</a:t>
            </a:r>
            <a:r>
              <a:rPr lang="pl-PL"/>
              <a:t> </a:t>
            </a:r>
            <a:r>
              <a:rPr lang="pl-PL" err="1"/>
              <a:t>voloreped</a:t>
            </a:r>
            <a:r>
              <a:rPr lang="pl-PL"/>
              <a:t> </a:t>
            </a:r>
            <a:r>
              <a:rPr lang="pl-PL" err="1"/>
              <a:t>utemporerum</a:t>
            </a:r>
            <a:endParaRPr lang="pl-PL"/>
          </a:p>
          <a:p>
            <a:pPr lvl="0"/>
            <a:r>
              <a:rPr lang="pl-PL" err="1"/>
              <a:t>eroritius</a:t>
            </a:r>
            <a:r>
              <a:rPr lang="pl-PL"/>
              <a:t> </a:t>
            </a:r>
            <a:r>
              <a:rPr lang="pl-PL" err="1"/>
              <a:t>magnihic</a:t>
            </a:r>
            <a:r>
              <a:rPr lang="pl-PL"/>
              <a:t> tet aut </a:t>
            </a:r>
            <a:r>
              <a:rPr lang="pl-PL" err="1"/>
              <a:t>voloratum</a:t>
            </a:r>
            <a:endParaRPr lang="pl-PL"/>
          </a:p>
          <a:p>
            <a:pPr lvl="0"/>
            <a:r>
              <a:rPr lang="pl-PL" err="1"/>
              <a:t>vere</a:t>
            </a:r>
            <a:r>
              <a:rPr lang="pl-PL"/>
              <a:t> </a:t>
            </a:r>
            <a:r>
              <a:rPr lang="pl-PL" err="1"/>
              <a:t>suntotat</a:t>
            </a:r>
            <a:r>
              <a:rPr lang="pl-PL"/>
              <a:t>. </a:t>
            </a:r>
            <a:r>
              <a:rPr lang="pl-PL" err="1"/>
              <a:t>Optas</a:t>
            </a:r>
            <a:r>
              <a:rPr lang="pl-PL"/>
              <a:t> </a:t>
            </a:r>
            <a:r>
              <a:rPr lang="pl-PL" err="1"/>
              <a:t>nume</a:t>
            </a:r>
            <a:r>
              <a:rPr lang="pl-PL"/>
              <a:t> </a:t>
            </a:r>
            <a:r>
              <a:rPr lang="pl-PL" err="1"/>
              <a:t>seque</a:t>
            </a:r>
            <a:r>
              <a:rPr lang="pl-PL"/>
              <a:t> </a:t>
            </a:r>
            <a:r>
              <a:rPr lang="pl-PL" err="1"/>
              <a:t>repre</a:t>
            </a:r>
            <a:r>
              <a:rPr lang="pl-PL"/>
              <a:t> </a:t>
            </a:r>
            <a:r>
              <a:rPr lang="pl-PL" err="1"/>
              <a:t>volor</a:t>
            </a:r>
            <a:r>
              <a:rPr lang="pl-PL"/>
              <a:t> </a:t>
            </a:r>
            <a:r>
              <a:rPr lang="pl-PL" err="1"/>
              <a:t>suntota</a:t>
            </a:r>
            <a:r>
              <a:rPr lang="pl-PL"/>
              <a:t> </a:t>
            </a:r>
            <a:r>
              <a:rPr lang="pl-PL" err="1"/>
              <a:t>turersp</a:t>
            </a:r>
            <a:r>
              <a:rPr lang="pl-PL"/>
              <a:t> </a:t>
            </a:r>
            <a:r>
              <a:rPr lang="pl-PL" err="1"/>
              <a:t>idisque</a:t>
            </a:r>
            <a:r>
              <a:rPr lang="pl-PL"/>
              <a:t> </a:t>
            </a:r>
            <a:r>
              <a:rPr lang="pl-PL" err="1"/>
              <a:t>nonsequis</a:t>
            </a:r>
            <a:r>
              <a:rPr lang="pl-PL"/>
              <a:t> min </a:t>
            </a:r>
            <a:r>
              <a:rPr lang="pl-PL" err="1"/>
              <a:t>eaquiatibus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volor</a:t>
            </a:r>
            <a:r>
              <a:rPr lang="pl-PL"/>
              <a:t> sit </a:t>
            </a:r>
            <a:r>
              <a:rPr lang="pl-PL" err="1"/>
              <a:t>liqui</a:t>
            </a:r>
            <a:r>
              <a:rPr lang="pl-PL"/>
              <a:t> </a:t>
            </a:r>
            <a:r>
              <a:rPr lang="pl-PL" err="1"/>
              <a:t>occullenis</a:t>
            </a:r>
            <a:r>
              <a:rPr lang="pl-PL"/>
              <a:t> </a:t>
            </a:r>
            <a:r>
              <a:rPr lang="pl-PL" err="1"/>
              <a:t>quia</a:t>
            </a:r>
            <a:r>
              <a:rPr lang="pl-PL"/>
              <a:t> </a:t>
            </a:r>
            <a:r>
              <a:rPr lang="pl-PL" err="1"/>
              <a:t>estemod</a:t>
            </a:r>
            <a:r>
              <a:rPr lang="pl-PL"/>
              <a:t> </a:t>
            </a:r>
            <a:r>
              <a:rPr lang="pl-PL" err="1"/>
              <a:t>quossim</a:t>
            </a:r>
            <a:endParaRPr lang="pl-PL"/>
          </a:p>
        </p:txBody>
      </p:sp>
      <p:sp>
        <p:nvSpPr>
          <p:cNvPr id="6" name="Symbol zastępczy numeru slajdu 4">
            <a:extLst>
              <a:ext uri="{FF2B5EF4-FFF2-40B4-BE49-F238E27FC236}">
                <a16:creationId xmlns:a16="http://schemas.microsoft.com/office/drawing/2014/main" id="{AD6D379B-476D-F028-3BE2-FBB9C5EA482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1259800" y="12712700"/>
            <a:ext cx="2256196" cy="367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8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algn="r">
              <a:defRPr>
                <a:solidFill>
                  <a:schemeClr val="tx1"/>
                </a:solidFill>
                <a:latin typeface="+mn-lt"/>
              </a:defRPr>
            </a:lvl2pPr>
            <a:lvl3pPr algn="r">
              <a:defRPr>
                <a:solidFill>
                  <a:schemeClr val="tx1"/>
                </a:solidFill>
                <a:latin typeface="+mn-lt"/>
              </a:defRPr>
            </a:lvl3pPr>
            <a:lvl4pPr algn="r"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  <a:lvl6pPr algn="r">
              <a:defRPr>
                <a:solidFill>
                  <a:schemeClr val="tx1"/>
                </a:solidFill>
                <a:latin typeface="+mn-lt"/>
              </a:defRPr>
            </a:lvl6pPr>
            <a:lvl7pPr algn="r">
              <a:defRPr>
                <a:solidFill>
                  <a:schemeClr val="tx1"/>
                </a:solidFill>
                <a:latin typeface="+mn-lt"/>
              </a:defRPr>
            </a:lvl7pPr>
            <a:lvl8pPr algn="r">
              <a:defRPr>
                <a:solidFill>
                  <a:schemeClr val="tx1"/>
                </a:solidFill>
                <a:latin typeface="+mn-lt"/>
              </a:defRPr>
            </a:lvl8pPr>
            <a:lvl9pPr algn="r"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fld id="{7FB749AA-DFD3-49FF-A46D-6425A0886B7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object 33">
            <a:extLst>
              <a:ext uri="{FF2B5EF4-FFF2-40B4-BE49-F238E27FC236}">
                <a16:creationId xmlns:a16="http://schemas.microsoft.com/office/drawing/2014/main" id="{B9F408C6-C233-9C15-D5A5-C528D86F6115}"/>
              </a:ext>
            </a:extLst>
          </p:cNvPr>
          <p:cNvSpPr/>
          <p:nvPr userDrawn="1"/>
        </p:nvSpPr>
        <p:spPr>
          <a:xfrm>
            <a:off x="6390000" y="3383999"/>
            <a:ext cx="0" cy="8640000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70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Symbol zastępczy tekstu 12">
            <a:extLst>
              <a:ext uri="{FF2B5EF4-FFF2-40B4-BE49-F238E27FC236}">
                <a16:creationId xmlns:a16="http://schemas.microsoft.com/office/drawing/2014/main" id="{1C3093AA-B0FF-AEF1-9FF1-9272CFF89A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5595" y="6503388"/>
            <a:ext cx="5187542" cy="5364000"/>
          </a:xfrm>
        </p:spPr>
        <p:txBody>
          <a:bodyPr numCol="1" spcCol="360000">
            <a:noAutofit/>
          </a:bodyPr>
          <a:lstStyle>
            <a:lvl1pPr>
              <a:defRPr sz="24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Rorerept</a:t>
            </a:r>
            <a:r>
              <a:rPr lang="pl-PL"/>
              <a:t> </a:t>
            </a:r>
            <a:r>
              <a:rPr lang="pl-PL" err="1"/>
              <a:t>aturiaspe</a:t>
            </a:r>
            <a:r>
              <a:rPr lang="pl-PL"/>
              <a:t> </a:t>
            </a:r>
            <a:r>
              <a:rPr lang="pl-PL" err="1"/>
              <a:t>estestion</a:t>
            </a:r>
            <a:endParaRPr lang="pl-PL"/>
          </a:p>
          <a:p>
            <a:pPr lvl="0"/>
            <a:r>
              <a:rPr lang="pl-PL" err="1"/>
              <a:t>experfere</a:t>
            </a:r>
            <a:r>
              <a:rPr lang="pl-PL"/>
              <a:t> </a:t>
            </a:r>
            <a:r>
              <a:rPr lang="pl-PL" err="1"/>
              <a:t>voluptat</a:t>
            </a:r>
            <a:r>
              <a:rPr lang="pl-PL"/>
              <a:t>.</a:t>
            </a:r>
          </a:p>
          <a:p>
            <a:pPr lvl="0"/>
            <a:r>
              <a:rPr lang="pl-PL" err="1"/>
              <a:t>Aboremquis</a:t>
            </a:r>
            <a:r>
              <a:rPr lang="pl-PL"/>
              <a:t> ex es </a:t>
            </a:r>
            <a:r>
              <a:rPr lang="pl-PL" err="1"/>
              <a:t>exceati</a:t>
            </a:r>
            <a:r>
              <a:rPr lang="pl-PL"/>
              <a:t> </a:t>
            </a:r>
            <a:r>
              <a:rPr lang="pl-PL" err="1"/>
              <a:t>dolum</a:t>
            </a:r>
            <a:endParaRPr lang="pl-PL"/>
          </a:p>
          <a:p>
            <a:pPr lvl="0"/>
            <a:r>
              <a:rPr lang="pl-PL" err="1"/>
              <a:t>fugit</a:t>
            </a:r>
            <a:r>
              <a:rPr lang="pl-PL"/>
              <a:t> qui rem </a:t>
            </a:r>
            <a:r>
              <a:rPr lang="pl-PL" err="1"/>
              <a:t>estionseque</a:t>
            </a:r>
            <a:r>
              <a:rPr lang="pl-PL"/>
              <a:t> </a:t>
            </a:r>
            <a:r>
              <a:rPr lang="pl-PL" err="1"/>
              <a:t>quam</a:t>
            </a:r>
            <a:endParaRPr lang="pl-PL"/>
          </a:p>
          <a:p>
            <a:pPr lvl="0"/>
            <a:r>
              <a:rPr lang="pl-PL" err="1"/>
              <a:t>quos</a:t>
            </a:r>
            <a:r>
              <a:rPr lang="pl-PL"/>
              <a:t> </a:t>
            </a:r>
            <a:r>
              <a:rPr lang="pl-PL" err="1"/>
              <a:t>minto</a:t>
            </a:r>
            <a:r>
              <a:rPr lang="pl-PL"/>
              <a:t> </a:t>
            </a:r>
            <a:r>
              <a:rPr lang="pl-PL" err="1"/>
              <a:t>bercia</a:t>
            </a:r>
            <a:r>
              <a:rPr lang="pl-PL"/>
              <a:t> </a:t>
            </a:r>
            <a:r>
              <a:rPr lang="pl-PL" err="1"/>
              <a:t>comnitat</a:t>
            </a:r>
            <a:r>
              <a:rPr lang="pl-PL"/>
              <a:t> </a:t>
            </a:r>
            <a:r>
              <a:rPr lang="pl-PL" err="1"/>
              <a:t>opta</a:t>
            </a:r>
            <a:endParaRPr lang="pl-PL"/>
          </a:p>
          <a:p>
            <a:pPr lvl="0"/>
            <a:r>
              <a:rPr lang="pl-PL" err="1"/>
              <a:t>volest</a:t>
            </a:r>
            <a:r>
              <a:rPr lang="pl-PL"/>
              <a:t> mil </a:t>
            </a:r>
            <a:r>
              <a:rPr lang="pl-PL" err="1"/>
              <a:t>ium</a:t>
            </a:r>
            <a:r>
              <a:rPr lang="pl-PL"/>
              <a:t> </a:t>
            </a:r>
            <a:r>
              <a:rPr lang="pl-PL" err="1"/>
              <a:t>hita</a:t>
            </a:r>
            <a:r>
              <a:rPr lang="pl-PL"/>
              <a:t> </a:t>
            </a:r>
            <a:r>
              <a:rPr lang="pl-PL" err="1"/>
              <a:t>pos</a:t>
            </a:r>
            <a:r>
              <a:rPr lang="pl-PL"/>
              <a:t> aut </a:t>
            </a:r>
            <a:r>
              <a:rPr lang="pl-PL" err="1"/>
              <a:t>quat</a:t>
            </a:r>
            <a:r>
              <a:rPr lang="pl-PL"/>
              <a:t> as</a:t>
            </a:r>
          </a:p>
          <a:p>
            <a:pPr lvl="0"/>
            <a:r>
              <a:rPr lang="pl-PL"/>
              <a:t>qui </a:t>
            </a:r>
            <a:r>
              <a:rPr lang="pl-PL" err="1"/>
              <a:t>audantin</a:t>
            </a:r>
            <a:r>
              <a:rPr lang="pl-PL"/>
              <a:t> </a:t>
            </a:r>
            <a:r>
              <a:rPr lang="pl-PL" err="1"/>
              <a:t>rerferoribus</a:t>
            </a:r>
            <a:r>
              <a:rPr lang="pl-PL"/>
              <a:t> </a:t>
            </a:r>
            <a:r>
              <a:rPr lang="pl-PL" err="1"/>
              <a:t>saperrum</a:t>
            </a:r>
            <a:endParaRPr lang="pl-PL"/>
          </a:p>
          <a:p>
            <a:pPr lvl="0"/>
            <a:r>
              <a:rPr lang="pl-PL" err="1"/>
              <a:t>cuptaquatem</a:t>
            </a:r>
            <a:r>
              <a:rPr lang="pl-PL"/>
              <a:t> </a:t>
            </a:r>
            <a:r>
              <a:rPr lang="pl-PL" err="1"/>
              <a:t>esedisquae</a:t>
            </a:r>
            <a:r>
              <a:rPr lang="pl-PL"/>
              <a:t> pe </a:t>
            </a:r>
            <a:r>
              <a:rPr lang="pl-PL" err="1"/>
              <a:t>simos</a:t>
            </a:r>
            <a:endParaRPr lang="pl-PL"/>
          </a:p>
          <a:p>
            <a:pPr lvl="0"/>
            <a:r>
              <a:rPr lang="pl-PL"/>
              <a:t>re </a:t>
            </a:r>
            <a:r>
              <a:rPr lang="pl-PL" err="1"/>
              <a:t>vernat</a:t>
            </a:r>
            <a:r>
              <a:rPr lang="pl-PL"/>
              <a:t> </a:t>
            </a:r>
            <a:r>
              <a:rPr lang="pl-PL" err="1"/>
              <a:t>vidipiducil</a:t>
            </a:r>
            <a:r>
              <a:rPr lang="pl-PL"/>
              <a:t> </a:t>
            </a:r>
            <a:r>
              <a:rPr lang="pl-PL" err="1"/>
              <a:t>ipiscid</a:t>
            </a:r>
            <a:r>
              <a:rPr lang="pl-PL"/>
              <a:t> </a:t>
            </a:r>
            <a:r>
              <a:rPr lang="pl-PL" err="1"/>
              <a:t>quas</a:t>
            </a:r>
            <a:endParaRPr lang="pl-PL"/>
          </a:p>
          <a:p>
            <a:pPr lvl="0"/>
            <a:r>
              <a:rPr lang="pl-PL" err="1"/>
              <a:t>solenihitia</a:t>
            </a:r>
            <a:r>
              <a:rPr lang="pl-PL"/>
              <a:t> </a:t>
            </a:r>
            <a:r>
              <a:rPr lang="pl-PL" err="1"/>
              <a:t>culloribus</a:t>
            </a:r>
            <a:r>
              <a:rPr lang="pl-PL"/>
              <a:t> sum </a:t>
            </a:r>
            <a:r>
              <a:rPr lang="pl-PL" err="1"/>
              <a:t>doluptaes</a:t>
            </a:r>
            <a:endParaRPr lang="pl-PL"/>
          </a:p>
          <a:p>
            <a:pPr lvl="0"/>
            <a:r>
              <a:rPr lang="pl-PL" err="1"/>
              <a:t>dolupta</a:t>
            </a:r>
            <a:r>
              <a:rPr lang="pl-PL"/>
              <a:t> </a:t>
            </a:r>
            <a:r>
              <a:rPr lang="pl-PL" err="1"/>
              <a:t>tinctorpor</a:t>
            </a:r>
            <a:r>
              <a:rPr lang="pl-PL"/>
              <a:t> ma </a:t>
            </a:r>
            <a:r>
              <a:rPr lang="pl-PL" err="1"/>
              <a:t>cus</a:t>
            </a:r>
            <a:r>
              <a:rPr lang="pl-PL"/>
              <a:t>, non </a:t>
            </a:r>
            <a:r>
              <a:rPr lang="pl-PL" err="1"/>
              <a:t>everae</a:t>
            </a:r>
            <a:endParaRPr lang="pl-PL"/>
          </a:p>
          <a:p>
            <a:pPr lvl="0"/>
            <a:r>
              <a:rPr lang="pl-PL"/>
              <a:t>id </a:t>
            </a:r>
            <a:r>
              <a:rPr lang="pl-PL" err="1"/>
              <a:t>quiam</a:t>
            </a:r>
            <a:r>
              <a:rPr lang="pl-PL"/>
              <a:t> </a:t>
            </a:r>
            <a:r>
              <a:rPr lang="pl-PL" err="1"/>
              <a:t>quatianiet</a:t>
            </a:r>
            <a:r>
              <a:rPr lang="pl-PL"/>
              <a:t> </a:t>
            </a:r>
            <a:r>
              <a:rPr lang="pl-PL" err="1"/>
              <a:t>odictur</a:t>
            </a:r>
            <a:r>
              <a:rPr lang="pl-PL"/>
              <a:t> aut labo.</a:t>
            </a:r>
          </a:p>
          <a:p>
            <a:pPr lvl="0"/>
            <a:r>
              <a:rPr lang="pl-PL"/>
              <a:t>Ita </a:t>
            </a:r>
            <a:r>
              <a:rPr lang="pl-PL" err="1"/>
              <a:t>deserio</a:t>
            </a:r>
            <a:r>
              <a:rPr lang="pl-PL"/>
              <a:t>. </a:t>
            </a:r>
            <a:r>
              <a:rPr lang="pl-PL" err="1"/>
              <a:t>Inullat</a:t>
            </a:r>
            <a:r>
              <a:rPr lang="pl-PL"/>
              <a:t> </a:t>
            </a:r>
            <a:r>
              <a:rPr lang="pl-PL" err="1"/>
              <a:t>ecusam</a:t>
            </a:r>
            <a:r>
              <a:rPr lang="pl-PL"/>
              <a:t> es </a:t>
            </a:r>
            <a:r>
              <a:rPr lang="pl-PL" err="1"/>
              <a:t>inctios</a:t>
            </a:r>
            <a:endParaRPr lang="pl-PL"/>
          </a:p>
          <a:p>
            <a:pPr lvl="0"/>
            <a:r>
              <a:rPr lang="pl-PL" err="1"/>
              <a:t>aniendus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maio</a:t>
            </a:r>
            <a:r>
              <a:rPr lang="pl-PL"/>
              <a:t> </a:t>
            </a:r>
            <a:r>
              <a:rPr lang="pl-PL" err="1"/>
              <a:t>dolent</a:t>
            </a:r>
            <a:r>
              <a:rPr lang="pl-PL"/>
              <a:t> fuga.</a:t>
            </a:r>
          </a:p>
        </p:txBody>
      </p:sp>
      <p:sp>
        <p:nvSpPr>
          <p:cNvPr id="10" name="Symbol zastępczy tekstu 12">
            <a:extLst>
              <a:ext uri="{FF2B5EF4-FFF2-40B4-BE49-F238E27FC236}">
                <a16:creationId xmlns:a16="http://schemas.microsoft.com/office/drawing/2014/main" id="{E768EB30-84F1-DC4E-C020-EEA4B6000A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92737" y="6503388"/>
            <a:ext cx="5187542" cy="5364000"/>
          </a:xfrm>
        </p:spPr>
        <p:txBody>
          <a:bodyPr numCol="1" spcCol="360000">
            <a:noAutofit/>
          </a:bodyPr>
          <a:lstStyle>
            <a:lvl1pPr>
              <a:defRPr sz="24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Soluptae</a:t>
            </a:r>
            <a:r>
              <a:rPr lang="pl-PL"/>
              <a:t> </a:t>
            </a:r>
            <a:r>
              <a:rPr lang="pl-PL" err="1"/>
              <a:t>ped</a:t>
            </a:r>
            <a:r>
              <a:rPr lang="pl-PL"/>
              <a:t> </a:t>
            </a:r>
            <a:r>
              <a:rPr lang="pl-PL" err="1"/>
              <a:t>quam</a:t>
            </a:r>
            <a:r>
              <a:rPr lang="pl-PL"/>
              <a:t> </a:t>
            </a:r>
            <a:r>
              <a:rPr lang="pl-PL" err="1"/>
              <a:t>eatem</a:t>
            </a:r>
            <a:r>
              <a:rPr lang="pl-PL"/>
              <a:t> </a:t>
            </a:r>
            <a:r>
              <a:rPr lang="pl-PL" err="1"/>
              <a:t>eum</a:t>
            </a:r>
            <a:endParaRPr lang="pl-PL"/>
          </a:p>
          <a:p>
            <a:pPr lvl="0"/>
            <a:r>
              <a:rPr lang="pl-PL" err="1"/>
              <a:t>experuptur</a:t>
            </a:r>
            <a:r>
              <a:rPr lang="pl-PL"/>
              <a:t>, </a:t>
            </a:r>
            <a:r>
              <a:rPr lang="pl-PL" err="1"/>
              <a:t>officae</a:t>
            </a:r>
            <a:r>
              <a:rPr lang="pl-PL"/>
              <a:t> </a:t>
            </a:r>
            <a:r>
              <a:rPr lang="pl-PL" err="1"/>
              <a:t>cestem</a:t>
            </a:r>
            <a:r>
              <a:rPr lang="pl-PL"/>
              <a:t> </a:t>
            </a:r>
            <a:r>
              <a:rPr lang="pl-PL" err="1"/>
              <a:t>adiorent</a:t>
            </a:r>
            <a:endParaRPr lang="pl-PL"/>
          </a:p>
          <a:p>
            <a:pPr lvl="0"/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veliti</a:t>
            </a:r>
            <a:r>
              <a:rPr lang="pl-PL"/>
              <a:t> </a:t>
            </a:r>
            <a:r>
              <a:rPr lang="pl-PL" err="1"/>
              <a:t>blaceri</a:t>
            </a:r>
            <a:r>
              <a:rPr lang="pl-PL"/>
              <a:t> </a:t>
            </a:r>
            <a:r>
              <a:rPr lang="pl-PL" err="1"/>
              <a:t>doluptatum</a:t>
            </a:r>
            <a:r>
              <a:rPr lang="pl-PL"/>
              <a:t> aut</a:t>
            </a:r>
          </a:p>
          <a:p>
            <a:pPr lvl="0"/>
            <a:r>
              <a:rPr lang="pl-PL"/>
              <a:t>es </a:t>
            </a:r>
            <a:r>
              <a:rPr lang="pl-PL" err="1"/>
              <a:t>milit</a:t>
            </a:r>
            <a:r>
              <a:rPr lang="pl-PL"/>
              <a:t>, aut </a:t>
            </a:r>
            <a:r>
              <a:rPr lang="pl-PL" err="1"/>
              <a:t>enis</a:t>
            </a:r>
            <a:r>
              <a:rPr lang="pl-PL"/>
              <a:t> </a:t>
            </a:r>
            <a:r>
              <a:rPr lang="pl-PL" err="1"/>
              <a:t>magnimet</a:t>
            </a:r>
            <a:r>
              <a:rPr lang="pl-PL"/>
              <a:t> </a:t>
            </a:r>
            <a:r>
              <a:rPr lang="pl-PL" err="1"/>
              <a:t>adigeni</a:t>
            </a:r>
            <a:endParaRPr lang="pl-PL"/>
          </a:p>
          <a:p>
            <a:pPr lvl="0"/>
            <a:r>
              <a:rPr lang="pl-PL" err="1"/>
              <a:t>mpeless</a:t>
            </a:r>
            <a:r>
              <a:rPr lang="pl-PL"/>
              <a:t> </a:t>
            </a:r>
            <a:r>
              <a:rPr lang="pl-PL" err="1"/>
              <a:t>itatem</a:t>
            </a:r>
            <a:r>
              <a:rPr lang="pl-PL"/>
              <a:t> et </a:t>
            </a:r>
            <a:r>
              <a:rPr lang="pl-PL" err="1"/>
              <a:t>ullature</a:t>
            </a:r>
            <a:r>
              <a:rPr lang="pl-PL"/>
              <a:t> </a:t>
            </a:r>
            <a:r>
              <a:rPr lang="pl-PL" err="1"/>
              <a:t>prepel</a:t>
            </a:r>
            <a:endParaRPr lang="pl-PL"/>
          </a:p>
          <a:p>
            <a:pPr lvl="0"/>
            <a:r>
              <a:rPr lang="pl-PL" err="1"/>
              <a:t>maximo</a:t>
            </a:r>
            <a:r>
              <a:rPr lang="pl-PL"/>
              <a:t> </a:t>
            </a:r>
            <a:r>
              <a:rPr lang="pl-PL" err="1"/>
              <a:t>volore</a:t>
            </a:r>
            <a:r>
              <a:rPr lang="pl-PL"/>
              <a:t> cum </a:t>
            </a:r>
            <a:r>
              <a:rPr lang="pl-PL" err="1"/>
              <a:t>dest</a:t>
            </a:r>
            <a:r>
              <a:rPr lang="pl-PL"/>
              <a:t> </a:t>
            </a:r>
            <a:r>
              <a:rPr lang="pl-PL" err="1"/>
              <a:t>alibere</a:t>
            </a:r>
            <a:endParaRPr lang="pl-PL"/>
          </a:p>
          <a:p>
            <a:pPr lvl="0"/>
            <a:r>
              <a:rPr lang="pl-PL" err="1"/>
              <a:t>rerunturias</a:t>
            </a:r>
            <a:r>
              <a:rPr lang="pl-PL"/>
              <a:t> </a:t>
            </a:r>
            <a:r>
              <a:rPr lang="pl-PL" err="1"/>
              <a:t>il</a:t>
            </a:r>
            <a:r>
              <a:rPr lang="pl-PL"/>
              <a:t> </a:t>
            </a:r>
            <a:r>
              <a:rPr lang="pl-PL" err="1"/>
              <a:t>maximpeles</a:t>
            </a:r>
            <a:r>
              <a:rPr lang="pl-PL"/>
              <a:t> ex </a:t>
            </a:r>
            <a:r>
              <a:rPr lang="pl-PL" err="1"/>
              <a:t>exero</a:t>
            </a:r>
            <a:endParaRPr lang="pl-PL"/>
          </a:p>
          <a:p>
            <a:pPr lvl="0"/>
            <a:r>
              <a:rPr lang="pl-PL" err="1"/>
              <a:t>occusti</a:t>
            </a:r>
            <a:r>
              <a:rPr lang="pl-PL"/>
              <a:t> </a:t>
            </a:r>
            <a:r>
              <a:rPr lang="pl-PL" err="1"/>
              <a:t>orenesc</a:t>
            </a:r>
            <a:r>
              <a:rPr lang="pl-PL"/>
              <a:t> </a:t>
            </a:r>
            <a:r>
              <a:rPr lang="pl-PL" err="1"/>
              <a:t>iatatis</a:t>
            </a:r>
            <a:r>
              <a:rPr lang="pl-PL"/>
              <a:t> re, </a:t>
            </a:r>
            <a:r>
              <a:rPr lang="pl-PL" err="1"/>
              <a:t>nonessitio</a:t>
            </a:r>
            <a:endParaRPr lang="pl-PL"/>
          </a:p>
          <a:p>
            <a:pPr lvl="0"/>
            <a:r>
              <a:rPr lang="pl-PL" err="1"/>
              <a:t>mo</a:t>
            </a:r>
            <a:r>
              <a:rPr lang="pl-PL"/>
              <a:t> </a:t>
            </a:r>
            <a:r>
              <a:rPr lang="pl-PL" err="1"/>
              <a:t>exceaquat</a:t>
            </a:r>
            <a:r>
              <a:rPr lang="pl-PL"/>
              <a:t> </a:t>
            </a:r>
            <a:r>
              <a:rPr lang="pl-PL" err="1"/>
              <a:t>fugia</a:t>
            </a:r>
            <a:r>
              <a:rPr lang="pl-PL"/>
              <a:t> </a:t>
            </a:r>
            <a:r>
              <a:rPr lang="pl-PL" err="1"/>
              <a:t>iunt</a:t>
            </a:r>
            <a:r>
              <a:rPr lang="pl-PL"/>
              <a:t> </a:t>
            </a:r>
            <a:r>
              <a:rPr lang="pl-PL" err="1"/>
              <a:t>recatia</a:t>
            </a:r>
            <a:endParaRPr lang="pl-PL"/>
          </a:p>
          <a:p>
            <a:pPr lvl="0"/>
            <a:r>
              <a:rPr lang="pl-PL" err="1"/>
              <a:t>spedit</a:t>
            </a:r>
            <a:r>
              <a:rPr lang="pl-PL"/>
              <a:t> </a:t>
            </a:r>
            <a:r>
              <a:rPr lang="pl-PL" err="1"/>
              <a:t>utatquossus</a:t>
            </a:r>
            <a:r>
              <a:rPr lang="pl-PL"/>
              <a:t> </a:t>
            </a:r>
            <a:r>
              <a:rPr lang="pl-PL" err="1"/>
              <a:t>estibus</a:t>
            </a:r>
            <a:r>
              <a:rPr lang="pl-PL"/>
              <a:t> con </a:t>
            </a:r>
            <a:r>
              <a:rPr lang="pl-PL" err="1"/>
              <a:t>conse</a:t>
            </a:r>
            <a:endParaRPr lang="pl-PL"/>
          </a:p>
          <a:p>
            <a:pPr lvl="0"/>
            <a:r>
              <a:rPr lang="pl-PL" err="1"/>
              <a:t>inctisqui</a:t>
            </a:r>
            <a:r>
              <a:rPr lang="pl-PL"/>
              <a:t> con </a:t>
            </a:r>
            <a:r>
              <a:rPr lang="pl-PL" err="1"/>
              <a:t>nistiunt</a:t>
            </a:r>
            <a:r>
              <a:rPr lang="pl-PL"/>
              <a:t> </a:t>
            </a:r>
            <a:r>
              <a:rPr lang="pl-PL" err="1"/>
              <a:t>dit</a:t>
            </a:r>
            <a:r>
              <a:rPr lang="pl-PL"/>
              <a:t> in </a:t>
            </a:r>
            <a:r>
              <a:rPr lang="pl-PL" err="1"/>
              <a:t>paritiam</a:t>
            </a:r>
            <a:endParaRPr lang="pl-PL"/>
          </a:p>
          <a:p>
            <a:pPr lvl="0"/>
            <a:r>
              <a:rPr lang="pl-PL" err="1"/>
              <a:t>rest</a:t>
            </a:r>
            <a:r>
              <a:rPr lang="pl-PL"/>
              <a:t>,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quiatatiatam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ne</a:t>
            </a:r>
            <a:r>
              <a:rPr lang="pl-PL"/>
              <a:t> </a:t>
            </a:r>
            <a:r>
              <a:rPr lang="pl-PL" err="1"/>
              <a:t>endam</a:t>
            </a:r>
            <a:endParaRPr lang="pl-PL"/>
          </a:p>
          <a:p>
            <a:pPr lvl="0"/>
            <a:r>
              <a:rPr lang="pl-PL" err="1"/>
              <a:t>nimosaes</a:t>
            </a:r>
            <a:r>
              <a:rPr lang="pl-PL"/>
              <a:t> </a:t>
            </a:r>
            <a:r>
              <a:rPr lang="pl-PL" err="1"/>
              <a:t>volorum</a:t>
            </a:r>
            <a:r>
              <a:rPr lang="pl-PL"/>
              <a:t> </a:t>
            </a:r>
            <a:r>
              <a:rPr lang="pl-PL" err="1"/>
              <a:t>veliquametur</a:t>
            </a:r>
            <a:endParaRPr lang="pl-PL"/>
          </a:p>
          <a:p>
            <a:pPr lvl="0"/>
            <a:r>
              <a:rPr lang="pl-PL" err="1"/>
              <a:t>aliquianda</a:t>
            </a:r>
            <a:r>
              <a:rPr lang="pl-PL"/>
              <a:t> </a:t>
            </a:r>
            <a:r>
              <a:rPr lang="pl-PL" err="1"/>
              <a:t>volupta</a:t>
            </a:r>
            <a:r>
              <a:rPr lang="pl-PL"/>
              <a:t> vent.</a:t>
            </a:r>
          </a:p>
        </p:txBody>
      </p:sp>
      <p:sp>
        <p:nvSpPr>
          <p:cNvPr id="8" name="Symbol zastępczy obrazu 7">
            <a:extLst>
              <a:ext uri="{FF2B5EF4-FFF2-40B4-BE49-F238E27FC236}">
                <a16:creationId xmlns:a16="http://schemas.microsoft.com/office/drawing/2014/main" id="{8454FA3B-9427-12EB-C2DB-E98FA612203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890000" y="2880000"/>
            <a:ext cx="3175200" cy="3175200"/>
          </a:xfrm>
        </p:spPr>
        <p:txBody>
          <a:bodyPr anchor="ctr" anchorCtr="1">
            <a:noAutofit/>
          </a:bodyPr>
          <a:lstStyle>
            <a:lvl1pPr algn="ctr">
              <a:defRPr sz="3200">
                <a:latin typeface="+mn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pl-PL"/>
              <a:t>Wstaw </a:t>
            </a:r>
          </a:p>
          <a:p>
            <a:pPr lvl="0"/>
            <a:r>
              <a:rPr lang="pl-PL"/>
              <a:t>ikonę</a:t>
            </a:r>
          </a:p>
        </p:txBody>
      </p:sp>
      <p:sp>
        <p:nvSpPr>
          <p:cNvPr id="19" name="Symbol zastępczy obrazu 7">
            <a:extLst>
              <a:ext uri="{FF2B5EF4-FFF2-40B4-BE49-F238E27FC236}">
                <a16:creationId xmlns:a16="http://schemas.microsoft.com/office/drawing/2014/main" id="{645040CA-666C-4FF4-EBD0-AFE17624344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693492" y="2877282"/>
            <a:ext cx="3175200" cy="3175200"/>
          </a:xfrm>
        </p:spPr>
        <p:txBody>
          <a:bodyPr anchor="ctr" anchorCtr="1">
            <a:noAutofit/>
          </a:bodyPr>
          <a:lstStyle>
            <a:lvl1pPr algn="ctr">
              <a:defRPr sz="3200">
                <a:latin typeface="+mn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pl-PL"/>
              <a:t>Wstaw </a:t>
            </a:r>
          </a:p>
          <a:p>
            <a:pPr lvl="0"/>
            <a:r>
              <a:rPr lang="pl-PL"/>
              <a:t>Ikonę </a:t>
            </a:r>
          </a:p>
        </p:txBody>
      </p:sp>
      <p:sp>
        <p:nvSpPr>
          <p:cNvPr id="20" name="Symbol zastępczy obrazu 7">
            <a:extLst>
              <a:ext uri="{FF2B5EF4-FFF2-40B4-BE49-F238E27FC236}">
                <a16:creationId xmlns:a16="http://schemas.microsoft.com/office/drawing/2014/main" id="{20984CA0-1ECA-089C-4E18-51123AC1B97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3501840" y="2880000"/>
            <a:ext cx="3175200" cy="3175200"/>
          </a:xfrm>
        </p:spPr>
        <p:txBody>
          <a:bodyPr anchor="ctr" anchorCtr="1">
            <a:noAutofit/>
          </a:bodyPr>
          <a:lstStyle>
            <a:lvl1pPr algn="ctr">
              <a:defRPr sz="3200">
                <a:latin typeface="+mn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pl-PL"/>
              <a:t>Wstaw </a:t>
            </a:r>
          </a:p>
          <a:p>
            <a:pPr lvl="0"/>
            <a:r>
              <a:rPr lang="pl-PL"/>
              <a:t>ikonę</a:t>
            </a:r>
          </a:p>
        </p:txBody>
      </p:sp>
      <p:sp>
        <p:nvSpPr>
          <p:cNvPr id="21" name="Symbol zastępczy obrazu 7">
            <a:extLst>
              <a:ext uri="{FF2B5EF4-FFF2-40B4-BE49-F238E27FC236}">
                <a16:creationId xmlns:a16="http://schemas.microsoft.com/office/drawing/2014/main" id="{121605A2-B9F4-AB65-CC98-0424F45CEAB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9306100" y="2880000"/>
            <a:ext cx="3175200" cy="3175200"/>
          </a:xfrm>
        </p:spPr>
        <p:txBody>
          <a:bodyPr anchor="ctr" anchorCtr="1">
            <a:noAutofit/>
          </a:bodyPr>
          <a:lstStyle>
            <a:lvl1pPr algn="ctr">
              <a:defRPr sz="3200">
                <a:latin typeface="+mn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pl-PL"/>
              <a:t>Wstaw </a:t>
            </a:r>
          </a:p>
          <a:p>
            <a:pPr lvl="0"/>
            <a:r>
              <a:rPr lang="pl-PL"/>
              <a:t>ikonę</a:t>
            </a:r>
          </a:p>
        </p:txBody>
      </p:sp>
      <p:sp>
        <p:nvSpPr>
          <p:cNvPr id="2" name="Holder 3">
            <a:extLst>
              <a:ext uri="{FF2B5EF4-FFF2-40B4-BE49-F238E27FC236}">
                <a16:creationId xmlns:a16="http://schemas.microsoft.com/office/drawing/2014/main" id="{B37337D7-A61E-F2F5-86E3-9C3858147857}"/>
              </a:ext>
            </a:extLst>
          </p:cNvPr>
          <p:cNvSpPr>
            <a:spLocks noGrp="1"/>
          </p:cNvSpPr>
          <p:nvPr>
            <p:ph type="subTitle" idx="4" hasCustomPrompt="1"/>
          </p:nvPr>
        </p:nvSpPr>
        <p:spPr>
          <a:xfrm>
            <a:off x="892800" y="791307"/>
            <a:ext cx="18538200" cy="127906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600" b="1" i="0">
                <a:solidFill>
                  <a:schemeClr val="tx2"/>
                </a:solidFill>
                <a:latin typeface="+mn-lt"/>
                <a:cs typeface="Arial"/>
              </a:defRPr>
            </a:lvl1pPr>
            <a:lvl2pPr marL="0">
              <a:defRPr sz="3600">
                <a:solidFill>
                  <a:schemeClr val="tx2"/>
                </a:solidFill>
              </a:defRPr>
            </a:lvl2pPr>
            <a:lvl3pPr marL="0">
              <a:defRPr sz="3600">
                <a:solidFill>
                  <a:schemeClr val="tx2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pt-BR"/>
              <a:t>Uciaes maximag nihillam ellabo. Igni tem fuga. Itasper natiam,</a:t>
            </a:r>
          </a:p>
          <a:p>
            <a:pPr lvl="0"/>
            <a:r>
              <a:rPr lang="pt-BR"/>
              <a:t>quae nisim fuga. Ut latem endit, invel il exceatiam, is ne sitet es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1181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ajd tekstowy_v2 + Ikon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a 8">
            <a:extLst>
              <a:ext uri="{FF2B5EF4-FFF2-40B4-BE49-F238E27FC236}">
                <a16:creationId xmlns:a16="http://schemas.microsoft.com/office/drawing/2014/main" id="{3D8429DC-68D4-97E3-C758-C3B0AD1D8C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2000" y="2133600"/>
            <a:ext cx="632273" cy="63227"/>
          </a:xfrm>
          <a:prstGeom prst="rect">
            <a:avLst/>
          </a:prstGeom>
        </p:spPr>
      </p:pic>
      <p:sp>
        <p:nvSpPr>
          <p:cNvPr id="12" name="Symbol zastępczy tekstu 12">
            <a:extLst>
              <a:ext uri="{FF2B5EF4-FFF2-40B4-BE49-F238E27FC236}">
                <a16:creationId xmlns:a16="http://schemas.microsoft.com/office/drawing/2014/main" id="{03C6DA60-51CE-1A3F-C2DC-CE42040C39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96801" y="6503388"/>
            <a:ext cx="5187542" cy="5364000"/>
          </a:xfrm>
        </p:spPr>
        <p:txBody>
          <a:bodyPr numCol="1" spcCol="360000">
            <a:noAutofit/>
          </a:bodyPr>
          <a:lstStyle>
            <a:lvl1pPr>
              <a:defRPr sz="24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Ro </a:t>
            </a:r>
            <a:r>
              <a:rPr lang="pl-PL" err="1"/>
              <a:t>essin</a:t>
            </a:r>
            <a:r>
              <a:rPr lang="pl-PL"/>
              <a:t> </a:t>
            </a:r>
            <a:r>
              <a:rPr lang="pl-PL" err="1"/>
              <a:t>essed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eiumquibus</a:t>
            </a:r>
            <a:r>
              <a:rPr lang="pl-PL"/>
              <a:t> sum</a:t>
            </a:r>
          </a:p>
          <a:p>
            <a:pPr lvl="0"/>
            <a:r>
              <a:rPr lang="pl-PL" err="1"/>
              <a:t>voluptati</a:t>
            </a:r>
            <a:r>
              <a:rPr lang="pl-PL"/>
              <a:t> </a:t>
            </a:r>
            <a:r>
              <a:rPr lang="pl-PL" err="1"/>
              <a:t>dolum</a:t>
            </a:r>
            <a:r>
              <a:rPr lang="pl-PL"/>
              <a:t>, </a:t>
            </a:r>
            <a:r>
              <a:rPr lang="pl-PL" err="1"/>
              <a:t>corem</a:t>
            </a:r>
            <a:r>
              <a:rPr lang="pl-PL"/>
              <a:t> ni </a:t>
            </a:r>
            <a:r>
              <a:rPr lang="pl-PL" err="1"/>
              <a:t>nullabo</a:t>
            </a:r>
            <a:r>
              <a:rPr lang="pl-PL"/>
              <a:t>.</a:t>
            </a:r>
          </a:p>
          <a:p>
            <a:pPr lvl="0"/>
            <a:r>
              <a:rPr lang="pl-PL" err="1"/>
              <a:t>Nem</a:t>
            </a:r>
            <a:r>
              <a:rPr lang="pl-PL"/>
              <a:t> </a:t>
            </a:r>
            <a:r>
              <a:rPr lang="pl-PL" err="1"/>
              <a:t>adit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facesedit</a:t>
            </a:r>
            <a:r>
              <a:rPr lang="pl-PL"/>
              <a:t> qui </a:t>
            </a:r>
            <a:r>
              <a:rPr lang="pl-PL" err="1"/>
              <a:t>nonserunt</a:t>
            </a:r>
            <a:endParaRPr lang="pl-PL"/>
          </a:p>
          <a:p>
            <a:pPr lvl="0"/>
            <a:r>
              <a:rPr lang="pl-PL" err="1"/>
              <a:t>idellore</a:t>
            </a:r>
            <a:r>
              <a:rPr lang="pl-PL"/>
              <a:t> </a:t>
            </a:r>
            <a:r>
              <a:rPr lang="pl-PL" err="1"/>
              <a:t>dolorest</a:t>
            </a:r>
            <a:r>
              <a:rPr lang="pl-PL"/>
              <a:t> </a:t>
            </a:r>
            <a:r>
              <a:rPr lang="pl-PL" err="1"/>
              <a:t>faceatquamus</a:t>
            </a:r>
            <a:endParaRPr lang="pl-PL"/>
          </a:p>
          <a:p>
            <a:pPr lvl="0"/>
            <a:r>
              <a:rPr lang="pl-PL" err="1"/>
              <a:t>dolupta</a:t>
            </a:r>
            <a:r>
              <a:rPr lang="pl-PL"/>
              <a:t> </a:t>
            </a:r>
            <a:r>
              <a:rPr lang="pl-PL" err="1"/>
              <a:t>tessimaxim</a:t>
            </a:r>
            <a:r>
              <a:rPr lang="pl-PL"/>
              <a:t> </a:t>
            </a:r>
            <a:r>
              <a:rPr lang="pl-PL" err="1"/>
              <a:t>estrum</a:t>
            </a:r>
            <a:r>
              <a:rPr lang="pl-PL"/>
              <a:t> </a:t>
            </a:r>
            <a:r>
              <a:rPr lang="pl-PL" err="1"/>
              <a:t>que</a:t>
            </a:r>
            <a:endParaRPr lang="pl-PL"/>
          </a:p>
          <a:p>
            <a:pPr lvl="0"/>
            <a:r>
              <a:rPr lang="pl-PL" err="1"/>
              <a:t>milliquia</a:t>
            </a:r>
            <a:r>
              <a:rPr lang="pl-PL"/>
              <a:t> si </a:t>
            </a:r>
            <a:r>
              <a:rPr lang="pl-PL" err="1"/>
              <a:t>dolut</a:t>
            </a:r>
            <a:r>
              <a:rPr lang="pl-PL"/>
              <a:t> lam, </a:t>
            </a:r>
            <a:r>
              <a:rPr lang="pl-PL" err="1"/>
              <a:t>quas</a:t>
            </a:r>
            <a:r>
              <a:rPr lang="pl-PL"/>
              <a:t> aut</a:t>
            </a:r>
          </a:p>
          <a:p>
            <a:pPr lvl="0"/>
            <a:r>
              <a:rPr lang="pl-PL" err="1"/>
              <a:t>faceatur</a:t>
            </a:r>
            <a:r>
              <a:rPr lang="pl-PL"/>
              <a:t>? Qui con </a:t>
            </a:r>
            <a:r>
              <a:rPr lang="pl-PL" err="1"/>
              <a:t>consequias</a:t>
            </a:r>
            <a:r>
              <a:rPr lang="pl-PL"/>
              <a:t> </a:t>
            </a:r>
            <a:r>
              <a:rPr lang="pl-PL" err="1"/>
              <a:t>quosto</a:t>
            </a:r>
            <a:endParaRPr lang="pl-PL"/>
          </a:p>
          <a:p>
            <a:pPr lvl="0"/>
            <a:r>
              <a:rPr lang="pl-PL"/>
              <a:t>quo </a:t>
            </a:r>
            <a:r>
              <a:rPr lang="pl-PL" err="1"/>
              <a:t>iuntiusci</a:t>
            </a:r>
            <a:r>
              <a:rPr lang="pl-PL"/>
              <a:t> </a:t>
            </a:r>
            <a:r>
              <a:rPr lang="pl-PL" err="1"/>
              <a:t>repernatis</a:t>
            </a:r>
            <a:r>
              <a:rPr lang="pl-PL"/>
              <a:t> </a:t>
            </a:r>
            <a:r>
              <a:rPr lang="pl-PL" err="1"/>
              <a:t>dolorecto</a:t>
            </a:r>
            <a:endParaRPr lang="pl-PL"/>
          </a:p>
          <a:p>
            <a:pPr lvl="0"/>
            <a:r>
              <a:rPr lang="pl-PL" err="1"/>
              <a:t>berumqui</a:t>
            </a:r>
            <a:r>
              <a:rPr lang="pl-PL"/>
              <a:t> </a:t>
            </a:r>
            <a:r>
              <a:rPr lang="pl-PL" err="1"/>
              <a:t>blaboribus</a:t>
            </a:r>
            <a:r>
              <a:rPr lang="pl-PL"/>
              <a:t>, </a:t>
            </a:r>
            <a:r>
              <a:rPr lang="pl-PL" err="1"/>
              <a:t>verum</a:t>
            </a:r>
            <a:r>
              <a:rPr lang="pl-PL"/>
              <a:t> </a:t>
            </a:r>
            <a:r>
              <a:rPr lang="pl-PL" err="1"/>
              <a:t>dolupti</a:t>
            </a:r>
            <a:endParaRPr lang="pl-PL"/>
          </a:p>
          <a:p>
            <a:pPr lvl="0"/>
            <a:r>
              <a:rPr lang="pl-PL" err="1"/>
              <a:t>orempore</a:t>
            </a:r>
            <a:r>
              <a:rPr lang="pl-PL"/>
              <a:t> </a:t>
            </a:r>
            <a:r>
              <a:rPr lang="pl-PL" err="1"/>
              <a:t>nimoluptatam</a:t>
            </a:r>
            <a:r>
              <a:rPr lang="pl-PL"/>
              <a:t> </a:t>
            </a:r>
            <a:r>
              <a:rPr lang="pl-PL" err="1"/>
              <a:t>latquaest</a:t>
            </a:r>
            <a:endParaRPr lang="pl-PL"/>
          </a:p>
          <a:p>
            <a:pPr lvl="0"/>
            <a:r>
              <a:rPr lang="pl-PL" err="1"/>
              <a:t>pernatem</a:t>
            </a:r>
            <a:r>
              <a:rPr lang="pl-PL"/>
              <a:t> </a:t>
            </a:r>
            <a:r>
              <a:rPr lang="pl-PL" err="1"/>
              <a:t>corro</a:t>
            </a:r>
            <a:r>
              <a:rPr lang="pl-PL"/>
              <a:t> </a:t>
            </a:r>
            <a:r>
              <a:rPr lang="pl-PL" err="1"/>
              <a:t>ea</a:t>
            </a:r>
            <a:r>
              <a:rPr lang="pl-PL"/>
              <a:t> </a:t>
            </a:r>
            <a:r>
              <a:rPr lang="pl-PL" err="1"/>
              <a:t>denimus</a:t>
            </a:r>
            <a:r>
              <a:rPr lang="pl-PL"/>
              <a:t> </a:t>
            </a:r>
            <a:r>
              <a:rPr lang="pl-PL" err="1"/>
              <a:t>am</a:t>
            </a:r>
            <a:r>
              <a:rPr lang="pl-PL"/>
              <a:t> </a:t>
            </a:r>
            <a:r>
              <a:rPr lang="pl-PL" err="1"/>
              <a:t>ipiet</a:t>
            </a:r>
            <a:endParaRPr lang="pl-PL"/>
          </a:p>
          <a:p>
            <a:pPr lvl="0"/>
            <a:r>
              <a:rPr lang="pl-PL" err="1"/>
              <a:t>ipsaepe</a:t>
            </a:r>
            <a:r>
              <a:rPr lang="pl-PL"/>
              <a:t> </a:t>
            </a:r>
            <a:r>
              <a:rPr lang="pl-PL" err="1"/>
              <a:t>ruptiis</a:t>
            </a:r>
            <a:r>
              <a:rPr lang="pl-PL"/>
              <a:t> </a:t>
            </a:r>
            <a:r>
              <a:rPr lang="pl-PL" err="1"/>
              <a:t>dolorerit</a:t>
            </a:r>
            <a:r>
              <a:rPr lang="pl-PL"/>
              <a:t> </a:t>
            </a:r>
            <a:r>
              <a:rPr lang="pl-PL" err="1"/>
              <a:t>verum</a:t>
            </a:r>
            <a:r>
              <a:rPr lang="pl-PL"/>
              <a:t> </a:t>
            </a:r>
            <a:r>
              <a:rPr lang="pl-PL" err="1"/>
              <a:t>quibus</a:t>
            </a:r>
            <a:endParaRPr lang="pl-PL"/>
          </a:p>
          <a:p>
            <a:pPr lvl="0"/>
            <a:r>
              <a:rPr lang="pl-PL" err="1"/>
              <a:t>volestem</a:t>
            </a:r>
            <a:r>
              <a:rPr lang="pl-PL"/>
              <a:t> </a:t>
            </a:r>
            <a:r>
              <a:rPr lang="pl-PL" err="1"/>
              <a:t>volo</a:t>
            </a:r>
            <a:r>
              <a:rPr lang="pl-PL"/>
              <a:t> </a:t>
            </a:r>
            <a:r>
              <a:rPr lang="pl-PL" err="1"/>
              <a:t>cullabo</a:t>
            </a:r>
            <a:r>
              <a:rPr lang="pl-PL"/>
              <a:t> </a:t>
            </a:r>
            <a:r>
              <a:rPr lang="pl-PL" err="1"/>
              <a:t>reritatur</a:t>
            </a:r>
            <a:r>
              <a:rPr lang="pl-PL"/>
              <a:t>, si</a:t>
            </a:r>
          </a:p>
          <a:p>
            <a:pPr lvl="0"/>
            <a:r>
              <a:rPr lang="pl-PL" err="1"/>
              <a:t>dolupta</a:t>
            </a:r>
            <a:r>
              <a:rPr lang="pl-PL"/>
              <a:t> </a:t>
            </a:r>
            <a:r>
              <a:rPr lang="pl-PL" err="1"/>
              <a:t>dolum</a:t>
            </a:r>
            <a:r>
              <a:rPr lang="pl-PL"/>
              <a:t> </a:t>
            </a:r>
            <a:r>
              <a:rPr lang="pl-PL" err="1"/>
              <a:t>necearc</a:t>
            </a:r>
            <a:r>
              <a:rPr lang="pl-PL"/>
              <a:t> </a:t>
            </a:r>
            <a:r>
              <a:rPr lang="pl-PL" err="1"/>
              <a:t>hillabo</a:t>
            </a:r>
            <a:r>
              <a:rPr lang="pl-PL"/>
              <a:t> </a:t>
            </a:r>
            <a:r>
              <a:rPr lang="pl-PL" err="1"/>
              <a:t>Quibus</a:t>
            </a:r>
            <a:endParaRPr lang="pl-PL"/>
          </a:p>
        </p:txBody>
      </p:sp>
      <p:sp>
        <p:nvSpPr>
          <p:cNvPr id="13" name="object 32">
            <a:extLst>
              <a:ext uri="{FF2B5EF4-FFF2-40B4-BE49-F238E27FC236}">
                <a16:creationId xmlns:a16="http://schemas.microsoft.com/office/drawing/2014/main" id="{B86C18B4-E5EC-F96D-5BED-1BF4B35A9B32}"/>
              </a:ext>
            </a:extLst>
          </p:cNvPr>
          <p:cNvSpPr/>
          <p:nvPr userDrawn="1"/>
        </p:nvSpPr>
        <p:spPr>
          <a:xfrm>
            <a:off x="17995492" y="3383999"/>
            <a:ext cx="0" cy="8640000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70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3">
            <a:extLst>
              <a:ext uri="{FF2B5EF4-FFF2-40B4-BE49-F238E27FC236}">
                <a16:creationId xmlns:a16="http://schemas.microsoft.com/office/drawing/2014/main" id="{4D7AB2B1-7A10-5065-3738-6F0942F88876}"/>
              </a:ext>
            </a:extLst>
          </p:cNvPr>
          <p:cNvSpPr/>
          <p:nvPr userDrawn="1"/>
        </p:nvSpPr>
        <p:spPr>
          <a:xfrm>
            <a:off x="12198349" y="3383999"/>
            <a:ext cx="0" cy="8640000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70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Symbol zastępczy tekstu 12">
            <a:extLst>
              <a:ext uri="{FF2B5EF4-FFF2-40B4-BE49-F238E27FC236}">
                <a16:creationId xmlns:a16="http://schemas.microsoft.com/office/drawing/2014/main" id="{F0A72369-FB12-D0FF-85B4-AA47720457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293943" y="6503388"/>
            <a:ext cx="5187542" cy="5364000"/>
          </a:xfrm>
        </p:spPr>
        <p:txBody>
          <a:bodyPr numCol="1" spcCol="360000">
            <a:noAutofit/>
          </a:bodyPr>
          <a:lstStyle>
            <a:lvl1pPr>
              <a:defRPr sz="24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Sit et </a:t>
            </a:r>
            <a:r>
              <a:rPr lang="pl-PL" err="1"/>
              <a:t>landus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qui </a:t>
            </a:r>
            <a:r>
              <a:rPr lang="pl-PL" err="1"/>
              <a:t>seces</a:t>
            </a:r>
            <a:r>
              <a:rPr lang="pl-PL"/>
              <a:t> </a:t>
            </a:r>
            <a:r>
              <a:rPr lang="pl-PL" err="1"/>
              <a:t>aboriam</a:t>
            </a:r>
            <a:endParaRPr lang="pl-PL"/>
          </a:p>
          <a:p>
            <a:pPr lvl="0"/>
            <a:r>
              <a:rPr lang="pl-PL" err="1"/>
              <a:t>eatem</a:t>
            </a:r>
            <a:r>
              <a:rPr lang="pl-PL"/>
              <a:t> </a:t>
            </a:r>
            <a:r>
              <a:rPr lang="pl-PL" err="1"/>
              <a:t>fugitaest</a:t>
            </a:r>
            <a:r>
              <a:rPr lang="pl-PL"/>
              <a:t> alit </a:t>
            </a:r>
            <a:r>
              <a:rPr lang="pl-PL" err="1"/>
              <a:t>eum</a:t>
            </a:r>
            <a:r>
              <a:rPr lang="pl-PL"/>
              <a:t> </a:t>
            </a:r>
            <a:r>
              <a:rPr lang="pl-PL" err="1"/>
              <a:t>faccabori</a:t>
            </a:r>
            <a:endParaRPr lang="pl-PL"/>
          </a:p>
          <a:p>
            <a:pPr lvl="0"/>
            <a:r>
              <a:rPr lang="pl-PL" err="1"/>
              <a:t>rempore</a:t>
            </a:r>
            <a:r>
              <a:rPr lang="pl-PL"/>
              <a:t> </a:t>
            </a:r>
            <a:r>
              <a:rPr lang="pl-PL" err="1"/>
              <a:t>mporestis</a:t>
            </a:r>
            <a:r>
              <a:rPr lang="pl-PL"/>
              <a:t> </a:t>
            </a:r>
            <a:r>
              <a:rPr lang="pl-PL" err="1"/>
              <a:t>intur</a:t>
            </a:r>
            <a:r>
              <a:rPr lang="pl-PL"/>
              <a:t> </a:t>
            </a:r>
            <a:r>
              <a:rPr lang="pl-PL" err="1"/>
              <a:t>sanditate</a:t>
            </a:r>
            <a:r>
              <a:rPr lang="pl-PL"/>
              <a:t> </a:t>
            </a:r>
            <a:r>
              <a:rPr lang="pl-PL" err="1"/>
              <a:t>litio</a:t>
            </a:r>
            <a:r>
              <a:rPr lang="pl-PL"/>
              <a:t>. </a:t>
            </a:r>
            <a:r>
              <a:rPr lang="pl-PL" err="1"/>
              <a:t>Eratum</a:t>
            </a:r>
            <a:r>
              <a:rPr lang="pl-PL"/>
              <a:t> </a:t>
            </a:r>
            <a:r>
              <a:rPr lang="pl-PL" err="1"/>
              <a:t>invelic</a:t>
            </a:r>
            <a:r>
              <a:rPr lang="pl-PL"/>
              <a:t> </a:t>
            </a:r>
            <a:r>
              <a:rPr lang="pl-PL" err="1"/>
              <a:t>imoluptiam</a:t>
            </a:r>
            <a:r>
              <a:rPr lang="pl-PL"/>
              <a:t> fuga. Labo.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voluptas</a:t>
            </a:r>
            <a:r>
              <a:rPr lang="pl-PL"/>
              <a:t> plam ex </a:t>
            </a:r>
            <a:r>
              <a:rPr lang="pl-PL" err="1"/>
              <a:t>exerro</a:t>
            </a:r>
            <a:r>
              <a:rPr lang="pl-PL"/>
              <a:t> </a:t>
            </a:r>
            <a:r>
              <a:rPr lang="pl-PL" err="1"/>
              <a:t>optaqui</a:t>
            </a:r>
            <a:r>
              <a:rPr lang="pl-PL"/>
              <a:t> </a:t>
            </a:r>
            <a:r>
              <a:rPr lang="pl-PL" err="1"/>
              <a:t>sime</a:t>
            </a:r>
            <a:r>
              <a:rPr lang="pl-PL"/>
              <a:t> </a:t>
            </a:r>
            <a:r>
              <a:rPr lang="pl-PL" err="1"/>
              <a:t>sapero</a:t>
            </a:r>
            <a:r>
              <a:rPr lang="pl-PL"/>
              <a:t> </a:t>
            </a:r>
            <a:r>
              <a:rPr lang="pl-PL" err="1"/>
              <a:t>inum</a:t>
            </a:r>
            <a:r>
              <a:rPr lang="pl-PL"/>
              <a:t> </a:t>
            </a:r>
            <a:r>
              <a:rPr lang="pl-PL" err="1"/>
              <a:t>fugit</a:t>
            </a:r>
            <a:r>
              <a:rPr lang="pl-PL"/>
              <a:t> </a:t>
            </a:r>
            <a:r>
              <a:rPr lang="pl-PL" err="1"/>
              <a:t>faccusda</a:t>
            </a:r>
            <a:r>
              <a:rPr lang="pl-PL"/>
              <a:t> </a:t>
            </a:r>
            <a:r>
              <a:rPr lang="pl-PL" err="1"/>
              <a:t>eum</a:t>
            </a:r>
            <a:r>
              <a:rPr lang="pl-PL"/>
              <a:t> </a:t>
            </a:r>
            <a:r>
              <a:rPr lang="pl-PL" err="1"/>
              <a:t>landist</a:t>
            </a:r>
            <a:r>
              <a:rPr lang="pl-PL"/>
              <a:t> </a:t>
            </a:r>
            <a:r>
              <a:rPr lang="pl-PL" err="1"/>
              <a:t>aces</a:t>
            </a:r>
            <a:r>
              <a:rPr lang="pl-PL"/>
              <a:t> as </a:t>
            </a:r>
            <a:r>
              <a:rPr lang="pl-PL" err="1"/>
              <a:t>saniet</a:t>
            </a:r>
            <a:r>
              <a:rPr lang="pl-PL"/>
              <a:t> </a:t>
            </a:r>
            <a:r>
              <a:rPr lang="pl-PL" err="1"/>
              <a:t>voluptatur</a:t>
            </a:r>
            <a:r>
              <a:rPr lang="pl-PL"/>
              <a:t>?</a:t>
            </a:r>
          </a:p>
          <a:p>
            <a:pPr lvl="0"/>
            <a:r>
              <a:rPr lang="pl-PL" err="1"/>
              <a:t>Doluptas</a:t>
            </a:r>
            <a:r>
              <a:rPr lang="pl-PL"/>
              <a:t> </a:t>
            </a:r>
            <a:r>
              <a:rPr lang="pl-PL" err="1"/>
              <a:t>voloreped</a:t>
            </a:r>
            <a:r>
              <a:rPr lang="pl-PL"/>
              <a:t> </a:t>
            </a:r>
            <a:r>
              <a:rPr lang="pl-PL" err="1"/>
              <a:t>utemporerum</a:t>
            </a:r>
            <a:endParaRPr lang="pl-PL"/>
          </a:p>
          <a:p>
            <a:pPr lvl="0"/>
            <a:r>
              <a:rPr lang="pl-PL" err="1"/>
              <a:t>eroritius</a:t>
            </a:r>
            <a:r>
              <a:rPr lang="pl-PL"/>
              <a:t> </a:t>
            </a:r>
            <a:r>
              <a:rPr lang="pl-PL" err="1"/>
              <a:t>magnihic</a:t>
            </a:r>
            <a:r>
              <a:rPr lang="pl-PL"/>
              <a:t> tet aut </a:t>
            </a:r>
            <a:r>
              <a:rPr lang="pl-PL" err="1"/>
              <a:t>voloratum</a:t>
            </a:r>
            <a:endParaRPr lang="pl-PL"/>
          </a:p>
          <a:p>
            <a:pPr lvl="0"/>
            <a:r>
              <a:rPr lang="pl-PL" err="1"/>
              <a:t>vere</a:t>
            </a:r>
            <a:r>
              <a:rPr lang="pl-PL"/>
              <a:t> </a:t>
            </a:r>
            <a:r>
              <a:rPr lang="pl-PL" err="1"/>
              <a:t>suntotat</a:t>
            </a:r>
            <a:r>
              <a:rPr lang="pl-PL"/>
              <a:t>. </a:t>
            </a:r>
            <a:r>
              <a:rPr lang="pl-PL" err="1"/>
              <a:t>Optas</a:t>
            </a:r>
            <a:r>
              <a:rPr lang="pl-PL"/>
              <a:t> </a:t>
            </a:r>
            <a:r>
              <a:rPr lang="pl-PL" err="1"/>
              <a:t>nume</a:t>
            </a:r>
            <a:r>
              <a:rPr lang="pl-PL"/>
              <a:t> </a:t>
            </a:r>
            <a:r>
              <a:rPr lang="pl-PL" err="1"/>
              <a:t>seque</a:t>
            </a:r>
            <a:r>
              <a:rPr lang="pl-PL"/>
              <a:t> </a:t>
            </a:r>
            <a:r>
              <a:rPr lang="pl-PL" err="1"/>
              <a:t>repre</a:t>
            </a:r>
            <a:r>
              <a:rPr lang="pl-PL"/>
              <a:t> </a:t>
            </a:r>
            <a:r>
              <a:rPr lang="pl-PL" err="1"/>
              <a:t>volor</a:t>
            </a:r>
            <a:r>
              <a:rPr lang="pl-PL"/>
              <a:t> </a:t>
            </a:r>
            <a:r>
              <a:rPr lang="pl-PL" err="1"/>
              <a:t>suntota</a:t>
            </a:r>
            <a:r>
              <a:rPr lang="pl-PL"/>
              <a:t> </a:t>
            </a:r>
            <a:r>
              <a:rPr lang="pl-PL" err="1"/>
              <a:t>turersp</a:t>
            </a:r>
            <a:r>
              <a:rPr lang="pl-PL"/>
              <a:t> </a:t>
            </a:r>
            <a:r>
              <a:rPr lang="pl-PL" err="1"/>
              <a:t>idisque</a:t>
            </a:r>
            <a:r>
              <a:rPr lang="pl-PL"/>
              <a:t> </a:t>
            </a:r>
            <a:r>
              <a:rPr lang="pl-PL" err="1"/>
              <a:t>nonsequis</a:t>
            </a:r>
            <a:r>
              <a:rPr lang="pl-PL"/>
              <a:t> min </a:t>
            </a:r>
            <a:r>
              <a:rPr lang="pl-PL" err="1"/>
              <a:t>eaquiatibus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volor</a:t>
            </a:r>
            <a:r>
              <a:rPr lang="pl-PL"/>
              <a:t> sit </a:t>
            </a:r>
            <a:r>
              <a:rPr lang="pl-PL" err="1"/>
              <a:t>liqui</a:t>
            </a:r>
            <a:r>
              <a:rPr lang="pl-PL"/>
              <a:t> </a:t>
            </a:r>
            <a:r>
              <a:rPr lang="pl-PL" err="1"/>
              <a:t>occullenis</a:t>
            </a:r>
            <a:r>
              <a:rPr lang="pl-PL"/>
              <a:t> </a:t>
            </a:r>
            <a:r>
              <a:rPr lang="pl-PL" err="1"/>
              <a:t>quia</a:t>
            </a:r>
            <a:r>
              <a:rPr lang="pl-PL"/>
              <a:t> </a:t>
            </a:r>
            <a:r>
              <a:rPr lang="pl-PL" err="1"/>
              <a:t>estemod</a:t>
            </a:r>
            <a:r>
              <a:rPr lang="pl-PL"/>
              <a:t> </a:t>
            </a:r>
            <a:r>
              <a:rPr lang="pl-PL" err="1"/>
              <a:t>quossim</a:t>
            </a:r>
            <a:endParaRPr lang="pl-PL"/>
          </a:p>
        </p:txBody>
      </p:sp>
      <p:sp>
        <p:nvSpPr>
          <p:cNvPr id="6" name="Symbol zastępczy numeru slajdu 4">
            <a:extLst>
              <a:ext uri="{FF2B5EF4-FFF2-40B4-BE49-F238E27FC236}">
                <a16:creationId xmlns:a16="http://schemas.microsoft.com/office/drawing/2014/main" id="{AD6D379B-476D-F028-3BE2-FBB9C5EA482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1259800" y="12712700"/>
            <a:ext cx="2256196" cy="367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8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r">
              <a:defRPr>
                <a:solidFill>
                  <a:schemeClr val="bg1"/>
                </a:solidFill>
                <a:latin typeface="+mn-lt"/>
              </a:defRPr>
            </a:lvl2pPr>
            <a:lvl3pPr algn="r">
              <a:defRPr>
                <a:solidFill>
                  <a:schemeClr val="bg1"/>
                </a:solidFill>
                <a:latin typeface="+mn-lt"/>
              </a:defRPr>
            </a:lvl3pPr>
            <a:lvl4pPr algn="r">
              <a:defRPr>
                <a:solidFill>
                  <a:schemeClr val="bg1"/>
                </a:solidFill>
                <a:latin typeface="+mn-lt"/>
              </a:defRPr>
            </a:lvl4pPr>
            <a:lvl5pPr algn="r">
              <a:defRPr>
                <a:solidFill>
                  <a:schemeClr val="bg1"/>
                </a:solidFill>
                <a:latin typeface="+mn-lt"/>
              </a:defRPr>
            </a:lvl5pPr>
            <a:lvl6pPr algn="r">
              <a:defRPr>
                <a:solidFill>
                  <a:schemeClr val="bg1"/>
                </a:solidFill>
                <a:latin typeface="+mn-lt"/>
              </a:defRPr>
            </a:lvl6pPr>
            <a:lvl7pPr algn="r">
              <a:defRPr>
                <a:solidFill>
                  <a:schemeClr val="bg1"/>
                </a:solidFill>
                <a:latin typeface="+mn-lt"/>
              </a:defRPr>
            </a:lvl7pPr>
            <a:lvl8pPr algn="r">
              <a:defRPr>
                <a:solidFill>
                  <a:schemeClr val="bg1"/>
                </a:solidFill>
                <a:latin typeface="+mn-lt"/>
              </a:defRPr>
            </a:lvl8pPr>
            <a:lvl9pPr algn="r"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fld id="{7FB749AA-DFD3-49FF-A46D-6425A0886B7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object 33">
            <a:extLst>
              <a:ext uri="{FF2B5EF4-FFF2-40B4-BE49-F238E27FC236}">
                <a16:creationId xmlns:a16="http://schemas.microsoft.com/office/drawing/2014/main" id="{B9F408C6-C233-9C15-D5A5-C528D86F6115}"/>
              </a:ext>
            </a:extLst>
          </p:cNvPr>
          <p:cNvSpPr/>
          <p:nvPr userDrawn="1"/>
        </p:nvSpPr>
        <p:spPr>
          <a:xfrm>
            <a:off x="6390000" y="3383999"/>
            <a:ext cx="0" cy="8640000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70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Symbol zastępczy tekstu 12">
            <a:extLst>
              <a:ext uri="{FF2B5EF4-FFF2-40B4-BE49-F238E27FC236}">
                <a16:creationId xmlns:a16="http://schemas.microsoft.com/office/drawing/2014/main" id="{1C3093AA-B0FF-AEF1-9FF1-9272CFF89A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5595" y="6503388"/>
            <a:ext cx="5187542" cy="5364000"/>
          </a:xfrm>
        </p:spPr>
        <p:txBody>
          <a:bodyPr numCol="1" spcCol="360000">
            <a:noAutofit/>
          </a:bodyPr>
          <a:lstStyle>
            <a:lvl1pPr>
              <a:defRPr sz="24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Rorerept</a:t>
            </a:r>
            <a:r>
              <a:rPr lang="pl-PL"/>
              <a:t> </a:t>
            </a:r>
            <a:r>
              <a:rPr lang="pl-PL" err="1"/>
              <a:t>aturiaspe</a:t>
            </a:r>
            <a:r>
              <a:rPr lang="pl-PL"/>
              <a:t> </a:t>
            </a:r>
            <a:r>
              <a:rPr lang="pl-PL" err="1"/>
              <a:t>estestion</a:t>
            </a:r>
            <a:endParaRPr lang="pl-PL"/>
          </a:p>
          <a:p>
            <a:pPr lvl="0"/>
            <a:r>
              <a:rPr lang="pl-PL" err="1"/>
              <a:t>experfere</a:t>
            </a:r>
            <a:r>
              <a:rPr lang="pl-PL"/>
              <a:t> </a:t>
            </a:r>
            <a:r>
              <a:rPr lang="pl-PL" err="1"/>
              <a:t>voluptat</a:t>
            </a:r>
            <a:r>
              <a:rPr lang="pl-PL"/>
              <a:t>.</a:t>
            </a:r>
          </a:p>
          <a:p>
            <a:pPr lvl="0"/>
            <a:r>
              <a:rPr lang="pl-PL" err="1"/>
              <a:t>Aboremquis</a:t>
            </a:r>
            <a:r>
              <a:rPr lang="pl-PL"/>
              <a:t> ex es </a:t>
            </a:r>
            <a:r>
              <a:rPr lang="pl-PL" err="1"/>
              <a:t>exceati</a:t>
            </a:r>
            <a:r>
              <a:rPr lang="pl-PL"/>
              <a:t> </a:t>
            </a:r>
            <a:r>
              <a:rPr lang="pl-PL" err="1"/>
              <a:t>dolum</a:t>
            </a:r>
            <a:endParaRPr lang="pl-PL"/>
          </a:p>
          <a:p>
            <a:pPr lvl="0"/>
            <a:r>
              <a:rPr lang="pl-PL" err="1"/>
              <a:t>fugit</a:t>
            </a:r>
            <a:r>
              <a:rPr lang="pl-PL"/>
              <a:t> qui rem </a:t>
            </a:r>
            <a:r>
              <a:rPr lang="pl-PL" err="1"/>
              <a:t>estionseque</a:t>
            </a:r>
            <a:r>
              <a:rPr lang="pl-PL"/>
              <a:t> </a:t>
            </a:r>
            <a:r>
              <a:rPr lang="pl-PL" err="1"/>
              <a:t>quam</a:t>
            </a:r>
            <a:endParaRPr lang="pl-PL"/>
          </a:p>
          <a:p>
            <a:pPr lvl="0"/>
            <a:r>
              <a:rPr lang="pl-PL" err="1"/>
              <a:t>quos</a:t>
            </a:r>
            <a:r>
              <a:rPr lang="pl-PL"/>
              <a:t> </a:t>
            </a:r>
            <a:r>
              <a:rPr lang="pl-PL" err="1"/>
              <a:t>minto</a:t>
            </a:r>
            <a:r>
              <a:rPr lang="pl-PL"/>
              <a:t> </a:t>
            </a:r>
            <a:r>
              <a:rPr lang="pl-PL" err="1"/>
              <a:t>bercia</a:t>
            </a:r>
            <a:r>
              <a:rPr lang="pl-PL"/>
              <a:t> </a:t>
            </a:r>
            <a:r>
              <a:rPr lang="pl-PL" err="1"/>
              <a:t>comnitat</a:t>
            </a:r>
            <a:r>
              <a:rPr lang="pl-PL"/>
              <a:t> </a:t>
            </a:r>
            <a:r>
              <a:rPr lang="pl-PL" err="1"/>
              <a:t>opta</a:t>
            </a:r>
            <a:endParaRPr lang="pl-PL"/>
          </a:p>
          <a:p>
            <a:pPr lvl="0"/>
            <a:r>
              <a:rPr lang="pl-PL" err="1"/>
              <a:t>volest</a:t>
            </a:r>
            <a:r>
              <a:rPr lang="pl-PL"/>
              <a:t> mil </a:t>
            </a:r>
            <a:r>
              <a:rPr lang="pl-PL" err="1"/>
              <a:t>ium</a:t>
            </a:r>
            <a:r>
              <a:rPr lang="pl-PL"/>
              <a:t> </a:t>
            </a:r>
            <a:r>
              <a:rPr lang="pl-PL" err="1"/>
              <a:t>hita</a:t>
            </a:r>
            <a:r>
              <a:rPr lang="pl-PL"/>
              <a:t> </a:t>
            </a:r>
            <a:r>
              <a:rPr lang="pl-PL" err="1"/>
              <a:t>pos</a:t>
            </a:r>
            <a:r>
              <a:rPr lang="pl-PL"/>
              <a:t> aut </a:t>
            </a:r>
            <a:r>
              <a:rPr lang="pl-PL" err="1"/>
              <a:t>quat</a:t>
            </a:r>
            <a:r>
              <a:rPr lang="pl-PL"/>
              <a:t> as</a:t>
            </a:r>
          </a:p>
          <a:p>
            <a:pPr lvl="0"/>
            <a:r>
              <a:rPr lang="pl-PL"/>
              <a:t>qui </a:t>
            </a:r>
            <a:r>
              <a:rPr lang="pl-PL" err="1"/>
              <a:t>audantin</a:t>
            </a:r>
            <a:r>
              <a:rPr lang="pl-PL"/>
              <a:t> </a:t>
            </a:r>
            <a:r>
              <a:rPr lang="pl-PL" err="1"/>
              <a:t>rerferoribus</a:t>
            </a:r>
            <a:r>
              <a:rPr lang="pl-PL"/>
              <a:t> </a:t>
            </a:r>
            <a:r>
              <a:rPr lang="pl-PL" err="1"/>
              <a:t>saperrum</a:t>
            </a:r>
            <a:endParaRPr lang="pl-PL"/>
          </a:p>
          <a:p>
            <a:pPr lvl="0"/>
            <a:r>
              <a:rPr lang="pl-PL" err="1"/>
              <a:t>cuptaquatem</a:t>
            </a:r>
            <a:r>
              <a:rPr lang="pl-PL"/>
              <a:t> </a:t>
            </a:r>
            <a:r>
              <a:rPr lang="pl-PL" err="1"/>
              <a:t>esedisquae</a:t>
            </a:r>
            <a:r>
              <a:rPr lang="pl-PL"/>
              <a:t> pe </a:t>
            </a:r>
            <a:r>
              <a:rPr lang="pl-PL" err="1"/>
              <a:t>simos</a:t>
            </a:r>
            <a:endParaRPr lang="pl-PL"/>
          </a:p>
          <a:p>
            <a:pPr lvl="0"/>
            <a:r>
              <a:rPr lang="pl-PL"/>
              <a:t>re </a:t>
            </a:r>
            <a:r>
              <a:rPr lang="pl-PL" err="1"/>
              <a:t>vernat</a:t>
            </a:r>
            <a:r>
              <a:rPr lang="pl-PL"/>
              <a:t> </a:t>
            </a:r>
            <a:r>
              <a:rPr lang="pl-PL" err="1"/>
              <a:t>vidipiducil</a:t>
            </a:r>
            <a:r>
              <a:rPr lang="pl-PL"/>
              <a:t> </a:t>
            </a:r>
            <a:r>
              <a:rPr lang="pl-PL" err="1"/>
              <a:t>ipiscid</a:t>
            </a:r>
            <a:r>
              <a:rPr lang="pl-PL"/>
              <a:t> </a:t>
            </a:r>
            <a:r>
              <a:rPr lang="pl-PL" err="1"/>
              <a:t>quas</a:t>
            </a:r>
            <a:endParaRPr lang="pl-PL"/>
          </a:p>
          <a:p>
            <a:pPr lvl="0"/>
            <a:r>
              <a:rPr lang="pl-PL" err="1"/>
              <a:t>solenihitia</a:t>
            </a:r>
            <a:r>
              <a:rPr lang="pl-PL"/>
              <a:t> </a:t>
            </a:r>
            <a:r>
              <a:rPr lang="pl-PL" err="1"/>
              <a:t>culloribus</a:t>
            </a:r>
            <a:r>
              <a:rPr lang="pl-PL"/>
              <a:t> sum </a:t>
            </a:r>
            <a:r>
              <a:rPr lang="pl-PL" err="1"/>
              <a:t>doluptaes</a:t>
            </a:r>
            <a:endParaRPr lang="pl-PL"/>
          </a:p>
          <a:p>
            <a:pPr lvl="0"/>
            <a:r>
              <a:rPr lang="pl-PL" err="1"/>
              <a:t>dolupta</a:t>
            </a:r>
            <a:r>
              <a:rPr lang="pl-PL"/>
              <a:t> </a:t>
            </a:r>
            <a:r>
              <a:rPr lang="pl-PL" err="1"/>
              <a:t>tinctorpor</a:t>
            </a:r>
            <a:r>
              <a:rPr lang="pl-PL"/>
              <a:t> ma </a:t>
            </a:r>
            <a:r>
              <a:rPr lang="pl-PL" err="1"/>
              <a:t>cus</a:t>
            </a:r>
            <a:r>
              <a:rPr lang="pl-PL"/>
              <a:t>, non </a:t>
            </a:r>
            <a:r>
              <a:rPr lang="pl-PL" err="1"/>
              <a:t>everae</a:t>
            </a:r>
            <a:endParaRPr lang="pl-PL"/>
          </a:p>
          <a:p>
            <a:pPr lvl="0"/>
            <a:r>
              <a:rPr lang="pl-PL"/>
              <a:t>id </a:t>
            </a:r>
            <a:r>
              <a:rPr lang="pl-PL" err="1"/>
              <a:t>quiam</a:t>
            </a:r>
            <a:r>
              <a:rPr lang="pl-PL"/>
              <a:t> </a:t>
            </a:r>
            <a:r>
              <a:rPr lang="pl-PL" err="1"/>
              <a:t>quatianiet</a:t>
            </a:r>
            <a:r>
              <a:rPr lang="pl-PL"/>
              <a:t> </a:t>
            </a:r>
            <a:r>
              <a:rPr lang="pl-PL" err="1"/>
              <a:t>odictur</a:t>
            </a:r>
            <a:r>
              <a:rPr lang="pl-PL"/>
              <a:t> aut labo.</a:t>
            </a:r>
          </a:p>
          <a:p>
            <a:pPr lvl="0"/>
            <a:r>
              <a:rPr lang="pl-PL"/>
              <a:t>Ita </a:t>
            </a:r>
            <a:r>
              <a:rPr lang="pl-PL" err="1"/>
              <a:t>deserio</a:t>
            </a:r>
            <a:r>
              <a:rPr lang="pl-PL"/>
              <a:t>. </a:t>
            </a:r>
            <a:r>
              <a:rPr lang="pl-PL" err="1"/>
              <a:t>Inullat</a:t>
            </a:r>
            <a:r>
              <a:rPr lang="pl-PL"/>
              <a:t> </a:t>
            </a:r>
            <a:r>
              <a:rPr lang="pl-PL" err="1"/>
              <a:t>ecusam</a:t>
            </a:r>
            <a:r>
              <a:rPr lang="pl-PL"/>
              <a:t> es </a:t>
            </a:r>
            <a:r>
              <a:rPr lang="pl-PL" err="1"/>
              <a:t>inctios</a:t>
            </a:r>
            <a:endParaRPr lang="pl-PL"/>
          </a:p>
          <a:p>
            <a:pPr lvl="0"/>
            <a:r>
              <a:rPr lang="pl-PL" err="1"/>
              <a:t>aniendus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maio</a:t>
            </a:r>
            <a:r>
              <a:rPr lang="pl-PL"/>
              <a:t> </a:t>
            </a:r>
            <a:r>
              <a:rPr lang="pl-PL" err="1"/>
              <a:t>dolent</a:t>
            </a:r>
            <a:r>
              <a:rPr lang="pl-PL"/>
              <a:t> fuga.</a:t>
            </a:r>
          </a:p>
        </p:txBody>
      </p:sp>
      <p:sp>
        <p:nvSpPr>
          <p:cNvPr id="10" name="Symbol zastępczy tekstu 12">
            <a:extLst>
              <a:ext uri="{FF2B5EF4-FFF2-40B4-BE49-F238E27FC236}">
                <a16:creationId xmlns:a16="http://schemas.microsoft.com/office/drawing/2014/main" id="{E768EB30-84F1-DC4E-C020-EEA4B6000A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692737" y="6503388"/>
            <a:ext cx="5187542" cy="5364000"/>
          </a:xfrm>
        </p:spPr>
        <p:txBody>
          <a:bodyPr numCol="1" spcCol="360000">
            <a:noAutofit/>
          </a:bodyPr>
          <a:lstStyle>
            <a:lvl1pPr>
              <a:defRPr sz="24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Soluptae</a:t>
            </a:r>
            <a:r>
              <a:rPr lang="pl-PL"/>
              <a:t> </a:t>
            </a:r>
            <a:r>
              <a:rPr lang="pl-PL" err="1"/>
              <a:t>ped</a:t>
            </a:r>
            <a:r>
              <a:rPr lang="pl-PL"/>
              <a:t> </a:t>
            </a:r>
            <a:r>
              <a:rPr lang="pl-PL" err="1"/>
              <a:t>quam</a:t>
            </a:r>
            <a:r>
              <a:rPr lang="pl-PL"/>
              <a:t> </a:t>
            </a:r>
            <a:r>
              <a:rPr lang="pl-PL" err="1"/>
              <a:t>eatem</a:t>
            </a:r>
            <a:r>
              <a:rPr lang="pl-PL"/>
              <a:t> </a:t>
            </a:r>
            <a:r>
              <a:rPr lang="pl-PL" err="1"/>
              <a:t>eum</a:t>
            </a:r>
            <a:endParaRPr lang="pl-PL"/>
          </a:p>
          <a:p>
            <a:pPr lvl="0"/>
            <a:r>
              <a:rPr lang="pl-PL" err="1"/>
              <a:t>experuptur</a:t>
            </a:r>
            <a:r>
              <a:rPr lang="pl-PL"/>
              <a:t>, </a:t>
            </a:r>
            <a:r>
              <a:rPr lang="pl-PL" err="1"/>
              <a:t>officae</a:t>
            </a:r>
            <a:r>
              <a:rPr lang="pl-PL"/>
              <a:t> </a:t>
            </a:r>
            <a:r>
              <a:rPr lang="pl-PL" err="1"/>
              <a:t>cestem</a:t>
            </a:r>
            <a:r>
              <a:rPr lang="pl-PL"/>
              <a:t> </a:t>
            </a:r>
            <a:r>
              <a:rPr lang="pl-PL" err="1"/>
              <a:t>adiorent</a:t>
            </a:r>
            <a:endParaRPr lang="pl-PL"/>
          </a:p>
          <a:p>
            <a:pPr lvl="0"/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veliti</a:t>
            </a:r>
            <a:r>
              <a:rPr lang="pl-PL"/>
              <a:t> </a:t>
            </a:r>
            <a:r>
              <a:rPr lang="pl-PL" err="1"/>
              <a:t>blaceri</a:t>
            </a:r>
            <a:r>
              <a:rPr lang="pl-PL"/>
              <a:t> </a:t>
            </a:r>
            <a:r>
              <a:rPr lang="pl-PL" err="1"/>
              <a:t>doluptatum</a:t>
            </a:r>
            <a:r>
              <a:rPr lang="pl-PL"/>
              <a:t> aut</a:t>
            </a:r>
          </a:p>
          <a:p>
            <a:pPr lvl="0"/>
            <a:r>
              <a:rPr lang="pl-PL"/>
              <a:t>es </a:t>
            </a:r>
            <a:r>
              <a:rPr lang="pl-PL" err="1"/>
              <a:t>milit</a:t>
            </a:r>
            <a:r>
              <a:rPr lang="pl-PL"/>
              <a:t>, aut </a:t>
            </a:r>
            <a:r>
              <a:rPr lang="pl-PL" err="1"/>
              <a:t>enis</a:t>
            </a:r>
            <a:r>
              <a:rPr lang="pl-PL"/>
              <a:t> </a:t>
            </a:r>
            <a:r>
              <a:rPr lang="pl-PL" err="1"/>
              <a:t>magnimet</a:t>
            </a:r>
            <a:r>
              <a:rPr lang="pl-PL"/>
              <a:t> </a:t>
            </a:r>
            <a:r>
              <a:rPr lang="pl-PL" err="1"/>
              <a:t>adigeni</a:t>
            </a:r>
            <a:endParaRPr lang="pl-PL"/>
          </a:p>
          <a:p>
            <a:pPr lvl="0"/>
            <a:r>
              <a:rPr lang="pl-PL" err="1"/>
              <a:t>mpeless</a:t>
            </a:r>
            <a:r>
              <a:rPr lang="pl-PL"/>
              <a:t> </a:t>
            </a:r>
            <a:r>
              <a:rPr lang="pl-PL" err="1"/>
              <a:t>itatem</a:t>
            </a:r>
            <a:r>
              <a:rPr lang="pl-PL"/>
              <a:t> et </a:t>
            </a:r>
            <a:r>
              <a:rPr lang="pl-PL" err="1"/>
              <a:t>ullature</a:t>
            </a:r>
            <a:r>
              <a:rPr lang="pl-PL"/>
              <a:t> </a:t>
            </a:r>
            <a:r>
              <a:rPr lang="pl-PL" err="1"/>
              <a:t>prepel</a:t>
            </a:r>
            <a:endParaRPr lang="pl-PL"/>
          </a:p>
          <a:p>
            <a:pPr lvl="0"/>
            <a:r>
              <a:rPr lang="pl-PL" err="1"/>
              <a:t>maximo</a:t>
            </a:r>
            <a:r>
              <a:rPr lang="pl-PL"/>
              <a:t> </a:t>
            </a:r>
            <a:r>
              <a:rPr lang="pl-PL" err="1"/>
              <a:t>volore</a:t>
            </a:r>
            <a:r>
              <a:rPr lang="pl-PL"/>
              <a:t> cum </a:t>
            </a:r>
            <a:r>
              <a:rPr lang="pl-PL" err="1"/>
              <a:t>dest</a:t>
            </a:r>
            <a:r>
              <a:rPr lang="pl-PL"/>
              <a:t> </a:t>
            </a:r>
            <a:r>
              <a:rPr lang="pl-PL" err="1"/>
              <a:t>alibere</a:t>
            </a:r>
            <a:endParaRPr lang="pl-PL"/>
          </a:p>
          <a:p>
            <a:pPr lvl="0"/>
            <a:r>
              <a:rPr lang="pl-PL" err="1"/>
              <a:t>rerunturias</a:t>
            </a:r>
            <a:r>
              <a:rPr lang="pl-PL"/>
              <a:t> </a:t>
            </a:r>
            <a:r>
              <a:rPr lang="pl-PL" err="1"/>
              <a:t>il</a:t>
            </a:r>
            <a:r>
              <a:rPr lang="pl-PL"/>
              <a:t> </a:t>
            </a:r>
            <a:r>
              <a:rPr lang="pl-PL" err="1"/>
              <a:t>maximpeles</a:t>
            </a:r>
            <a:r>
              <a:rPr lang="pl-PL"/>
              <a:t> ex </a:t>
            </a:r>
            <a:r>
              <a:rPr lang="pl-PL" err="1"/>
              <a:t>exero</a:t>
            </a:r>
            <a:endParaRPr lang="pl-PL"/>
          </a:p>
          <a:p>
            <a:pPr lvl="0"/>
            <a:r>
              <a:rPr lang="pl-PL" err="1"/>
              <a:t>occusti</a:t>
            </a:r>
            <a:r>
              <a:rPr lang="pl-PL"/>
              <a:t> </a:t>
            </a:r>
            <a:r>
              <a:rPr lang="pl-PL" err="1"/>
              <a:t>orenesc</a:t>
            </a:r>
            <a:r>
              <a:rPr lang="pl-PL"/>
              <a:t> </a:t>
            </a:r>
            <a:r>
              <a:rPr lang="pl-PL" err="1"/>
              <a:t>iatatis</a:t>
            </a:r>
            <a:r>
              <a:rPr lang="pl-PL"/>
              <a:t> re, </a:t>
            </a:r>
            <a:r>
              <a:rPr lang="pl-PL" err="1"/>
              <a:t>nonessitio</a:t>
            </a:r>
            <a:endParaRPr lang="pl-PL"/>
          </a:p>
          <a:p>
            <a:pPr lvl="0"/>
            <a:r>
              <a:rPr lang="pl-PL" err="1"/>
              <a:t>mo</a:t>
            </a:r>
            <a:r>
              <a:rPr lang="pl-PL"/>
              <a:t> </a:t>
            </a:r>
            <a:r>
              <a:rPr lang="pl-PL" err="1"/>
              <a:t>exceaquat</a:t>
            </a:r>
            <a:r>
              <a:rPr lang="pl-PL"/>
              <a:t> </a:t>
            </a:r>
            <a:r>
              <a:rPr lang="pl-PL" err="1"/>
              <a:t>fugia</a:t>
            </a:r>
            <a:r>
              <a:rPr lang="pl-PL"/>
              <a:t> </a:t>
            </a:r>
            <a:r>
              <a:rPr lang="pl-PL" err="1"/>
              <a:t>iunt</a:t>
            </a:r>
            <a:r>
              <a:rPr lang="pl-PL"/>
              <a:t> </a:t>
            </a:r>
            <a:r>
              <a:rPr lang="pl-PL" err="1"/>
              <a:t>recatia</a:t>
            </a:r>
            <a:endParaRPr lang="pl-PL"/>
          </a:p>
          <a:p>
            <a:pPr lvl="0"/>
            <a:r>
              <a:rPr lang="pl-PL" err="1"/>
              <a:t>spedit</a:t>
            </a:r>
            <a:r>
              <a:rPr lang="pl-PL"/>
              <a:t> </a:t>
            </a:r>
            <a:r>
              <a:rPr lang="pl-PL" err="1"/>
              <a:t>utatquossus</a:t>
            </a:r>
            <a:r>
              <a:rPr lang="pl-PL"/>
              <a:t> </a:t>
            </a:r>
            <a:r>
              <a:rPr lang="pl-PL" err="1"/>
              <a:t>estibus</a:t>
            </a:r>
            <a:r>
              <a:rPr lang="pl-PL"/>
              <a:t> con </a:t>
            </a:r>
            <a:r>
              <a:rPr lang="pl-PL" err="1"/>
              <a:t>conse</a:t>
            </a:r>
            <a:endParaRPr lang="pl-PL"/>
          </a:p>
          <a:p>
            <a:pPr lvl="0"/>
            <a:r>
              <a:rPr lang="pl-PL" err="1"/>
              <a:t>inctisqui</a:t>
            </a:r>
            <a:r>
              <a:rPr lang="pl-PL"/>
              <a:t> con </a:t>
            </a:r>
            <a:r>
              <a:rPr lang="pl-PL" err="1"/>
              <a:t>nistiunt</a:t>
            </a:r>
            <a:r>
              <a:rPr lang="pl-PL"/>
              <a:t> </a:t>
            </a:r>
            <a:r>
              <a:rPr lang="pl-PL" err="1"/>
              <a:t>dit</a:t>
            </a:r>
            <a:r>
              <a:rPr lang="pl-PL"/>
              <a:t> in </a:t>
            </a:r>
            <a:r>
              <a:rPr lang="pl-PL" err="1"/>
              <a:t>paritiam</a:t>
            </a:r>
            <a:endParaRPr lang="pl-PL"/>
          </a:p>
          <a:p>
            <a:pPr lvl="0"/>
            <a:r>
              <a:rPr lang="pl-PL" err="1"/>
              <a:t>rest</a:t>
            </a:r>
            <a:r>
              <a:rPr lang="pl-PL"/>
              <a:t>,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quiatatiatam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ne</a:t>
            </a:r>
            <a:r>
              <a:rPr lang="pl-PL"/>
              <a:t> </a:t>
            </a:r>
            <a:r>
              <a:rPr lang="pl-PL" err="1"/>
              <a:t>endam</a:t>
            </a:r>
            <a:endParaRPr lang="pl-PL"/>
          </a:p>
          <a:p>
            <a:pPr lvl="0"/>
            <a:r>
              <a:rPr lang="pl-PL" err="1"/>
              <a:t>nimosaes</a:t>
            </a:r>
            <a:r>
              <a:rPr lang="pl-PL"/>
              <a:t> </a:t>
            </a:r>
            <a:r>
              <a:rPr lang="pl-PL" err="1"/>
              <a:t>volorum</a:t>
            </a:r>
            <a:r>
              <a:rPr lang="pl-PL"/>
              <a:t> </a:t>
            </a:r>
            <a:r>
              <a:rPr lang="pl-PL" err="1"/>
              <a:t>veliquametur</a:t>
            </a:r>
            <a:endParaRPr lang="pl-PL"/>
          </a:p>
          <a:p>
            <a:pPr lvl="0"/>
            <a:r>
              <a:rPr lang="pl-PL" err="1"/>
              <a:t>aliquianda</a:t>
            </a:r>
            <a:r>
              <a:rPr lang="pl-PL"/>
              <a:t> </a:t>
            </a:r>
            <a:r>
              <a:rPr lang="pl-PL" err="1"/>
              <a:t>volupta</a:t>
            </a:r>
            <a:r>
              <a:rPr lang="pl-PL"/>
              <a:t> vent.</a:t>
            </a:r>
          </a:p>
        </p:txBody>
      </p:sp>
      <p:sp>
        <p:nvSpPr>
          <p:cNvPr id="8" name="Symbol zastępczy obrazu 7">
            <a:extLst>
              <a:ext uri="{FF2B5EF4-FFF2-40B4-BE49-F238E27FC236}">
                <a16:creationId xmlns:a16="http://schemas.microsoft.com/office/drawing/2014/main" id="{8454FA3B-9427-12EB-C2DB-E98FA612203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890000" y="2880000"/>
            <a:ext cx="3175200" cy="3175200"/>
          </a:xfrm>
        </p:spPr>
        <p:txBody>
          <a:bodyPr anchor="ctr" anchorCtr="1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pl-PL"/>
              <a:t>Wstaw </a:t>
            </a:r>
          </a:p>
          <a:p>
            <a:pPr lvl="0"/>
            <a:r>
              <a:rPr lang="pl-PL"/>
              <a:t>ikonę</a:t>
            </a:r>
          </a:p>
        </p:txBody>
      </p:sp>
      <p:sp>
        <p:nvSpPr>
          <p:cNvPr id="19" name="Symbol zastępczy obrazu 7">
            <a:extLst>
              <a:ext uri="{FF2B5EF4-FFF2-40B4-BE49-F238E27FC236}">
                <a16:creationId xmlns:a16="http://schemas.microsoft.com/office/drawing/2014/main" id="{645040CA-666C-4FF4-EBD0-AFE17624344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693492" y="2877282"/>
            <a:ext cx="3175200" cy="3175200"/>
          </a:xfrm>
        </p:spPr>
        <p:txBody>
          <a:bodyPr anchor="ctr" anchorCtr="1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pl-PL"/>
              <a:t>Wstaw </a:t>
            </a:r>
          </a:p>
          <a:p>
            <a:pPr lvl="0"/>
            <a:r>
              <a:rPr lang="pl-PL"/>
              <a:t>Ikonę </a:t>
            </a:r>
          </a:p>
        </p:txBody>
      </p:sp>
      <p:sp>
        <p:nvSpPr>
          <p:cNvPr id="20" name="Symbol zastępczy obrazu 7">
            <a:extLst>
              <a:ext uri="{FF2B5EF4-FFF2-40B4-BE49-F238E27FC236}">
                <a16:creationId xmlns:a16="http://schemas.microsoft.com/office/drawing/2014/main" id="{20984CA0-1ECA-089C-4E18-51123AC1B97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3501840" y="2880000"/>
            <a:ext cx="3175200" cy="3175200"/>
          </a:xfrm>
        </p:spPr>
        <p:txBody>
          <a:bodyPr anchor="ctr" anchorCtr="1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pl-PL"/>
              <a:t>Wstaw </a:t>
            </a:r>
          </a:p>
          <a:p>
            <a:pPr lvl="0"/>
            <a:r>
              <a:rPr lang="pl-PL"/>
              <a:t>ikonę</a:t>
            </a:r>
          </a:p>
        </p:txBody>
      </p:sp>
      <p:sp>
        <p:nvSpPr>
          <p:cNvPr id="21" name="Symbol zastępczy obrazu 7">
            <a:extLst>
              <a:ext uri="{FF2B5EF4-FFF2-40B4-BE49-F238E27FC236}">
                <a16:creationId xmlns:a16="http://schemas.microsoft.com/office/drawing/2014/main" id="{121605A2-B9F4-AB65-CC98-0424F45CEAB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9306100" y="2880000"/>
            <a:ext cx="3175200" cy="3175200"/>
          </a:xfrm>
        </p:spPr>
        <p:txBody>
          <a:bodyPr anchor="ctr" anchorCtr="1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pl-PL"/>
              <a:t>Wstaw </a:t>
            </a:r>
          </a:p>
          <a:p>
            <a:pPr lvl="0"/>
            <a:r>
              <a:rPr lang="pl-PL"/>
              <a:t>ikonę</a:t>
            </a:r>
          </a:p>
        </p:txBody>
      </p:sp>
      <p:pic>
        <p:nvPicPr>
          <p:cNvPr id="2" name="Obraz 1" descr="Obraz zawierający Grafika, Czcionka, logo, projekt graficzny&#10;&#10;Opis wygenerowany automatycznie">
            <a:extLst>
              <a:ext uri="{FF2B5EF4-FFF2-40B4-BE49-F238E27FC236}">
                <a16:creationId xmlns:a16="http://schemas.microsoft.com/office/drawing/2014/main" id="{8E9BFD9B-292F-2BE5-67CA-A2122FCAED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9652" y="526449"/>
            <a:ext cx="2640400" cy="1143000"/>
          </a:xfrm>
          <a:prstGeom prst="rect">
            <a:avLst/>
          </a:prstGeom>
        </p:spPr>
      </p:pic>
      <p:sp>
        <p:nvSpPr>
          <p:cNvPr id="5" name="Holder 3">
            <a:extLst>
              <a:ext uri="{FF2B5EF4-FFF2-40B4-BE49-F238E27FC236}">
                <a16:creationId xmlns:a16="http://schemas.microsoft.com/office/drawing/2014/main" id="{69F1FFAC-B6B8-52FA-0D91-91D762DA772B}"/>
              </a:ext>
            </a:extLst>
          </p:cNvPr>
          <p:cNvSpPr>
            <a:spLocks noGrp="1"/>
          </p:cNvSpPr>
          <p:nvPr>
            <p:ph type="subTitle" idx="4" hasCustomPrompt="1"/>
          </p:nvPr>
        </p:nvSpPr>
        <p:spPr>
          <a:xfrm>
            <a:off x="892800" y="791307"/>
            <a:ext cx="18538200" cy="127906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+mn-lt"/>
                <a:cs typeface="Arial"/>
              </a:defRPr>
            </a:lvl1pPr>
            <a:lvl2pPr marL="0">
              <a:defRPr sz="3600">
                <a:solidFill>
                  <a:schemeClr val="bg1"/>
                </a:solidFill>
              </a:defRPr>
            </a:lvl2pPr>
            <a:lvl3pPr marL="0">
              <a:defRPr sz="3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pt-BR"/>
              <a:t>Uciaes maximag nihillam ellabo. Igni tem fuga. Itasper natiam,</a:t>
            </a:r>
          </a:p>
          <a:p>
            <a:pPr lvl="0"/>
            <a:r>
              <a:rPr lang="pt-BR"/>
              <a:t>quae nisim fuga. Ut latem endit, invel il exceatiam, is ne sitet es</a:t>
            </a:r>
            <a:endParaRPr lang="pl-PL"/>
          </a:p>
        </p:txBody>
      </p:sp>
      <p:pic>
        <p:nvPicPr>
          <p:cNvPr id="17" name="Grafika 16">
            <a:extLst>
              <a:ext uri="{FF2B5EF4-FFF2-40B4-BE49-F238E27FC236}">
                <a16:creationId xmlns:a16="http://schemas.microsoft.com/office/drawing/2014/main" id="{E991B68A-A3EE-EC0F-B76E-17900CC2D14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2000" y="2134800"/>
            <a:ext cx="632273" cy="6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934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_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900000" y="10224000"/>
            <a:ext cx="13258200" cy="46166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000" b="1" i="0">
                <a:solidFill>
                  <a:schemeClr val="accent4"/>
                </a:solidFill>
                <a:latin typeface="+mn-lt"/>
                <a:cs typeface="Arial"/>
              </a:defRPr>
            </a:lvl1pPr>
          </a:lstStyle>
          <a:p>
            <a:r>
              <a:rPr lang="pl-PL"/>
              <a:t>Imię i nazwisko, stanowisko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868930" y="3839307"/>
            <a:ext cx="13320000" cy="571489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6003" b="1" i="0">
                <a:solidFill>
                  <a:schemeClr val="tx2"/>
                </a:solidFill>
                <a:latin typeface="+mj-lt"/>
                <a:cs typeface="Arial"/>
              </a:defRPr>
            </a:lvl1pPr>
            <a:lvl2pPr marL="0" algn="l">
              <a:defRPr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6pPr>
            <a:lvl7pPr marL="0" algn="l">
              <a:defRPr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7pPr>
            <a:lvl8pPr marL="0" algn="l">
              <a:defRPr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8pPr>
            <a:lvl9pPr marL="0" algn="l">
              <a:defRPr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Tytuł prezentacji </a:t>
            </a:r>
            <a:r>
              <a:rPr lang="pl-PL" err="1"/>
              <a:t>eum</a:t>
            </a:r>
            <a:r>
              <a:rPr lang="pl-PL"/>
              <a:t> </a:t>
            </a:r>
            <a:r>
              <a:rPr lang="pl-PL" err="1"/>
              <a:t>quia</a:t>
            </a:r>
            <a:r>
              <a:rPr lang="pl-PL"/>
              <a:t> </a:t>
            </a:r>
            <a:br>
              <a:rPr lang="pl-PL"/>
            </a:br>
            <a:r>
              <a:rPr lang="pl-PL" err="1"/>
              <a:t>dunt</a:t>
            </a:r>
            <a:r>
              <a:rPr lang="pl-PL"/>
              <a:t> </a:t>
            </a:r>
            <a:r>
              <a:rPr lang="pl-PL" err="1"/>
              <a:t>volorporem</a:t>
            </a:r>
            <a:r>
              <a:rPr lang="pl-PL"/>
              <a:t> </a:t>
            </a:r>
            <a:r>
              <a:rPr lang="pl-PL" err="1"/>
              <a:t>fugia</a:t>
            </a:r>
            <a:r>
              <a:rPr lang="pl-PL"/>
              <a:t> </a:t>
            </a:r>
            <a:r>
              <a:rPr lang="pl-PL" err="1"/>
              <a:t>dit</a:t>
            </a:r>
            <a:r>
              <a:rPr lang="pl-PL"/>
              <a:t>, </a:t>
            </a:r>
            <a:r>
              <a:rPr lang="pl-PL" err="1"/>
              <a:t>odi</a:t>
            </a:r>
            <a:r>
              <a:rPr lang="pl-PL"/>
              <a:t> </a:t>
            </a:r>
            <a:r>
              <a:rPr lang="pl-PL" err="1"/>
              <a:t>quiderspici</a:t>
            </a:r>
            <a:r>
              <a:rPr lang="pl-PL"/>
              <a:t> aut </a:t>
            </a:r>
            <a:r>
              <a:rPr lang="pl-PL" err="1"/>
              <a:t>quos</a:t>
            </a:r>
            <a:r>
              <a:rPr lang="pl-PL"/>
              <a:t> </a:t>
            </a:r>
            <a:r>
              <a:rPr lang="pl-PL" err="1"/>
              <a:t>mostior</a:t>
            </a:r>
            <a:endParaRPr lang="pl-PL"/>
          </a:p>
          <a:p>
            <a:pPr lvl="0"/>
            <a:r>
              <a:rPr lang="pl-PL" err="1"/>
              <a:t>ecesciae</a:t>
            </a:r>
            <a:r>
              <a:rPr lang="pl-PL"/>
              <a:t> </a:t>
            </a:r>
            <a:r>
              <a:rPr lang="pl-PL" err="1"/>
              <a:t>mod</a:t>
            </a:r>
            <a:r>
              <a:rPr lang="pl-PL"/>
              <a:t> </a:t>
            </a:r>
            <a:r>
              <a:rPr lang="pl-PL" err="1"/>
              <a:t>molut</a:t>
            </a:r>
            <a:r>
              <a:rPr lang="pl-PL"/>
              <a:t> </a:t>
            </a:r>
            <a:r>
              <a:rPr lang="pl-PL" err="1"/>
              <a:t>expliqui</a:t>
            </a:r>
            <a:r>
              <a:rPr lang="pl-PL"/>
              <a:t> </a:t>
            </a:r>
            <a:r>
              <a:rPr lang="pl-PL" err="1"/>
              <a:t>tecab</a:t>
            </a:r>
            <a:r>
              <a:rPr lang="pl-PL"/>
              <a:t> </a:t>
            </a:r>
            <a:br>
              <a:rPr lang="pl-PL"/>
            </a:br>
            <a:r>
              <a:rPr lang="pl-PL" err="1"/>
              <a:t>is</a:t>
            </a:r>
            <a:r>
              <a:rPr lang="pl-PL"/>
              <a:t> </a:t>
            </a:r>
            <a:r>
              <a:rPr lang="pl-PL" err="1"/>
              <a:t>at</a:t>
            </a:r>
            <a:r>
              <a:rPr lang="pl-PL"/>
              <a:t> </a:t>
            </a:r>
            <a:r>
              <a:rPr lang="pl-PL" err="1"/>
              <a:t>adit</a:t>
            </a:r>
            <a:r>
              <a:rPr lang="pl-PL"/>
              <a:t>, </a:t>
            </a:r>
            <a:r>
              <a:rPr lang="pl-PL" err="1"/>
              <a:t>volupta</a:t>
            </a:r>
            <a:r>
              <a:rPr lang="pl-PL"/>
              <a:t> </a:t>
            </a:r>
            <a:r>
              <a:rPr lang="pl-PL" err="1"/>
              <a:t>quossit</a:t>
            </a:r>
            <a:r>
              <a:rPr lang="pl-PL"/>
              <a:t> </a:t>
            </a:r>
            <a:r>
              <a:rPr lang="pl-PL" err="1"/>
              <a:t>eossi</a:t>
            </a:r>
            <a:r>
              <a:rPr lang="pl-PL"/>
              <a:t>.</a:t>
            </a:r>
          </a:p>
        </p:txBody>
      </p:sp>
      <p:sp>
        <p:nvSpPr>
          <p:cNvPr id="11" name="Holder 4">
            <a:extLst>
              <a:ext uri="{FF2B5EF4-FFF2-40B4-BE49-F238E27FC236}">
                <a16:creationId xmlns:a16="http://schemas.microsoft.com/office/drawing/2014/main" id="{13AC785C-63C0-4777-6F77-CB467939F588}"/>
              </a:ext>
            </a:extLst>
          </p:cNvPr>
          <p:cNvSpPr txBox="1">
            <a:spLocks/>
          </p:cNvSpPr>
          <p:nvPr userDrawn="1"/>
        </p:nvSpPr>
        <p:spPr>
          <a:xfrm>
            <a:off x="22662000" y="12798000"/>
            <a:ext cx="836400" cy="2693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kern="0"/>
            </a:defPPr>
            <a:lvl1pPr>
              <a:defRPr sz="1800" b="0" i="0">
                <a:solidFill>
                  <a:srgbClr val="000647"/>
                </a:solidFill>
                <a:latin typeface="Arial"/>
                <a:cs typeface="Arial"/>
              </a:defRPr>
            </a:lvl1pPr>
          </a:lstStyle>
          <a:p>
            <a:pPr marL="15403" algn="r">
              <a:lnSpc>
                <a:spcPts val="2104"/>
              </a:lnSpc>
            </a:pPr>
            <a:r>
              <a:rPr lang="pl-PL" b="1" err="1">
                <a:solidFill>
                  <a:schemeClr val="tx2"/>
                </a:solidFill>
              </a:rPr>
              <a:t>pej.pl</a:t>
            </a:r>
            <a:endParaRPr lang="pl-PL" b="1">
              <a:solidFill>
                <a:schemeClr val="tx2"/>
              </a:solidFill>
            </a:endParaRPr>
          </a:p>
        </p:txBody>
      </p:sp>
      <p:sp>
        <p:nvSpPr>
          <p:cNvPr id="15" name="Symbol zastępczy tekstu 12">
            <a:extLst>
              <a:ext uri="{FF2B5EF4-FFF2-40B4-BE49-F238E27FC236}">
                <a16:creationId xmlns:a16="http://schemas.microsoft.com/office/drawing/2014/main" id="{E5D80FF2-A113-B904-DFF2-FC2264E7FB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000" y="11030400"/>
            <a:ext cx="13258800" cy="369332"/>
          </a:xfrm>
        </p:spPr>
        <p:txBody>
          <a:bodyPr/>
          <a:lstStyle>
            <a:lvl1pPr>
              <a:defRPr sz="240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accent3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accent4"/>
                </a:solidFill>
                <a:latin typeface="+mn-lt"/>
                <a:cs typeface="Arial" panose="020B0604020202020204" pitchFamily="34" charset="0"/>
              </a:defRPr>
            </a:lvl5pPr>
            <a:lvl6pPr>
              <a:defRPr>
                <a:latin typeface="+mn-lt"/>
                <a:cs typeface="Arial" panose="020B0604020202020204" pitchFamily="34" charset="0"/>
              </a:defRPr>
            </a:lvl6pPr>
            <a:lvl7pPr>
              <a:defRPr>
                <a:latin typeface="+mn-lt"/>
                <a:cs typeface="Arial" panose="020B0604020202020204" pitchFamily="34" charset="0"/>
              </a:defRPr>
            </a:lvl7pPr>
            <a:lvl8pPr>
              <a:defRPr>
                <a:latin typeface="+mn-lt"/>
                <a:cs typeface="Arial" panose="020B0604020202020204" pitchFamily="34" charset="0"/>
              </a:defRPr>
            </a:lvl8pPr>
            <a:lvl9pPr>
              <a:defRPr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Warszawa, 29 listopada 2023</a:t>
            </a:r>
          </a:p>
        </p:txBody>
      </p:sp>
      <p:pic>
        <p:nvPicPr>
          <p:cNvPr id="4" name="Obraz 3" descr="Obraz zawierający Grafika, projekt graficzny, sztuka, clipart&#10;&#10;Opis wygenerowany automatycznie">
            <a:extLst>
              <a:ext uri="{FF2B5EF4-FFF2-40B4-BE49-F238E27FC236}">
                <a16:creationId xmlns:a16="http://schemas.microsoft.com/office/drawing/2014/main" id="{491B8446-DD7B-DCF4-C839-BE5EF5D915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1055" y="22929"/>
            <a:ext cx="9905740" cy="12187616"/>
          </a:xfrm>
          <a:prstGeom prst="rect">
            <a:avLst/>
          </a:prstGeom>
        </p:spPr>
      </p:pic>
      <p:pic>
        <p:nvPicPr>
          <p:cNvPr id="6" name="Obraz 5" descr="Obraz zawierający Grafika, Czcionka, zrzut ekranu, projekt graficzny&#10;&#10;Opis wygenerowany automatycznie">
            <a:extLst>
              <a:ext uri="{FF2B5EF4-FFF2-40B4-BE49-F238E27FC236}">
                <a16:creationId xmlns:a16="http://schemas.microsoft.com/office/drawing/2014/main" id="{3405CA8F-0EF3-CDEE-F95B-DEF423BFE0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00" y="590400"/>
            <a:ext cx="3873600" cy="135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910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ajd tekstowy_v3 + Ikon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Grafika, projekt graficzny, Czcionka, logo&#10;&#10;Opis wygenerowany automatycznie">
            <a:extLst>
              <a:ext uri="{FF2B5EF4-FFF2-40B4-BE49-F238E27FC236}">
                <a16:creationId xmlns:a16="http://schemas.microsoft.com/office/drawing/2014/main" id="{C22C0ABA-C700-1943-6FD3-BEFE1E3408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800" y="525600"/>
            <a:ext cx="2638800" cy="1142307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3D8429DC-68D4-97E3-C758-C3B0AD1D8C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000" y="2133600"/>
            <a:ext cx="632273" cy="63227"/>
          </a:xfrm>
          <a:prstGeom prst="rect">
            <a:avLst/>
          </a:prstGeom>
        </p:spPr>
      </p:pic>
      <p:sp>
        <p:nvSpPr>
          <p:cNvPr id="12" name="Symbol zastępczy tekstu 12">
            <a:extLst>
              <a:ext uri="{FF2B5EF4-FFF2-40B4-BE49-F238E27FC236}">
                <a16:creationId xmlns:a16="http://schemas.microsoft.com/office/drawing/2014/main" id="{03C6DA60-51CE-1A3F-C2DC-CE42040C39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20000" y="6516000"/>
            <a:ext cx="3492000" cy="5364000"/>
          </a:xfrm>
        </p:spPr>
        <p:txBody>
          <a:bodyPr numCol="1" spcCol="360000">
            <a:noAutofit/>
          </a:bodyPr>
          <a:lstStyle>
            <a:lvl1pPr>
              <a:defRPr sz="18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Sit et </a:t>
            </a:r>
            <a:r>
              <a:rPr lang="pl-PL" err="1"/>
              <a:t>landus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qui </a:t>
            </a:r>
            <a:r>
              <a:rPr lang="pl-PL" err="1"/>
              <a:t>seces</a:t>
            </a:r>
            <a:r>
              <a:rPr lang="pl-PL"/>
              <a:t> </a:t>
            </a:r>
            <a:r>
              <a:rPr lang="pl-PL" err="1"/>
              <a:t>aboriam</a:t>
            </a:r>
            <a:r>
              <a:rPr lang="pl-PL"/>
              <a:t> </a:t>
            </a:r>
            <a:r>
              <a:rPr lang="pl-PL" err="1"/>
              <a:t>eatem</a:t>
            </a:r>
            <a:r>
              <a:rPr lang="pl-PL"/>
              <a:t> </a:t>
            </a:r>
            <a:r>
              <a:rPr lang="pl-PL" err="1"/>
              <a:t>fugitaest</a:t>
            </a:r>
            <a:r>
              <a:rPr lang="pl-PL"/>
              <a:t> alit </a:t>
            </a:r>
            <a:r>
              <a:rPr lang="pl-PL" err="1"/>
              <a:t>eum</a:t>
            </a:r>
            <a:endParaRPr lang="pl-PL"/>
          </a:p>
          <a:p>
            <a:pPr lvl="0"/>
            <a:r>
              <a:rPr lang="pl-PL" err="1"/>
              <a:t>faccabori</a:t>
            </a:r>
            <a:r>
              <a:rPr lang="pl-PL"/>
              <a:t> </a:t>
            </a:r>
            <a:r>
              <a:rPr lang="pl-PL" err="1"/>
              <a:t>rempore</a:t>
            </a:r>
            <a:r>
              <a:rPr lang="pl-PL"/>
              <a:t> </a:t>
            </a:r>
            <a:r>
              <a:rPr lang="pl-PL" err="1"/>
              <a:t>mporestis</a:t>
            </a:r>
            <a:endParaRPr lang="pl-PL"/>
          </a:p>
          <a:p>
            <a:pPr lvl="0"/>
            <a:r>
              <a:rPr lang="pl-PL" err="1"/>
              <a:t>intur</a:t>
            </a:r>
            <a:r>
              <a:rPr lang="pl-PL"/>
              <a:t> </a:t>
            </a:r>
            <a:r>
              <a:rPr lang="pl-PL" err="1"/>
              <a:t>sanditate</a:t>
            </a:r>
            <a:r>
              <a:rPr lang="pl-PL"/>
              <a:t> </a:t>
            </a:r>
            <a:r>
              <a:rPr lang="pl-PL" err="1"/>
              <a:t>litio</a:t>
            </a:r>
            <a:r>
              <a:rPr lang="pl-PL"/>
              <a:t>. </a:t>
            </a:r>
            <a:r>
              <a:rPr lang="pl-PL" err="1"/>
              <a:t>Eratum</a:t>
            </a:r>
            <a:r>
              <a:rPr lang="pl-PL"/>
              <a:t> </a:t>
            </a:r>
            <a:r>
              <a:rPr lang="pl-PL" err="1"/>
              <a:t>invelic</a:t>
            </a:r>
            <a:endParaRPr lang="pl-PL"/>
          </a:p>
          <a:p>
            <a:pPr lvl="0"/>
            <a:r>
              <a:rPr lang="pl-PL" err="1"/>
              <a:t>imoluptiam</a:t>
            </a:r>
            <a:r>
              <a:rPr lang="pl-PL"/>
              <a:t> fuga. Labo. </a:t>
            </a:r>
            <a:r>
              <a:rPr lang="pl-PL" err="1"/>
              <a:t>Ut</a:t>
            </a:r>
            <a:endParaRPr lang="pl-PL"/>
          </a:p>
          <a:p>
            <a:pPr lvl="0"/>
            <a:r>
              <a:rPr lang="pl-PL" err="1"/>
              <a:t>voluptas</a:t>
            </a:r>
            <a:r>
              <a:rPr lang="pl-PL"/>
              <a:t> plam ex </a:t>
            </a:r>
            <a:r>
              <a:rPr lang="pl-PL" err="1"/>
              <a:t>exerro</a:t>
            </a:r>
            <a:r>
              <a:rPr lang="pl-PL"/>
              <a:t> </a:t>
            </a:r>
            <a:r>
              <a:rPr lang="pl-PL" err="1"/>
              <a:t>optaqui</a:t>
            </a:r>
            <a:endParaRPr lang="pl-PL"/>
          </a:p>
          <a:p>
            <a:pPr lvl="0"/>
            <a:r>
              <a:rPr lang="pl-PL" err="1"/>
              <a:t>sime</a:t>
            </a:r>
            <a:r>
              <a:rPr lang="pl-PL"/>
              <a:t> </a:t>
            </a:r>
            <a:r>
              <a:rPr lang="pl-PL" err="1"/>
              <a:t>sapero</a:t>
            </a:r>
            <a:r>
              <a:rPr lang="pl-PL"/>
              <a:t> </a:t>
            </a:r>
            <a:r>
              <a:rPr lang="pl-PL" err="1"/>
              <a:t>inum</a:t>
            </a:r>
            <a:r>
              <a:rPr lang="pl-PL"/>
              <a:t> </a:t>
            </a:r>
            <a:r>
              <a:rPr lang="pl-PL" err="1"/>
              <a:t>fugit</a:t>
            </a:r>
            <a:r>
              <a:rPr lang="pl-PL"/>
              <a:t> </a:t>
            </a:r>
            <a:r>
              <a:rPr lang="pl-PL" err="1"/>
              <a:t>faccusda</a:t>
            </a:r>
            <a:endParaRPr lang="pl-PL"/>
          </a:p>
          <a:p>
            <a:pPr lvl="0"/>
            <a:r>
              <a:rPr lang="pl-PL" err="1"/>
              <a:t>eum</a:t>
            </a:r>
            <a:r>
              <a:rPr lang="pl-PL"/>
              <a:t> </a:t>
            </a:r>
            <a:r>
              <a:rPr lang="pl-PL" err="1"/>
              <a:t>landist</a:t>
            </a:r>
            <a:r>
              <a:rPr lang="pl-PL"/>
              <a:t> </a:t>
            </a:r>
            <a:r>
              <a:rPr lang="pl-PL" err="1"/>
              <a:t>aces</a:t>
            </a:r>
            <a:r>
              <a:rPr lang="pl-PL"/>
              <a:t> as </a:t>
            </a:r>
            <a:r>
              <a:rPr lang="pl-PL" err="1"/>
              <a:t>saniet</a:t>
            </a:r>
            <a:endParaRPr lang="pl-PL"/>
          </a:p>
          <a:p>
            <a:pPr lvl="0"/>
            <a:r>
              <a:rPr lang="pl-PL" err="1"/>
              <a:t>voluptatur</a:t>
            </a:r>
            <a:r>
              <a:rPr lang="pl-PL"/>
              <a:t>?</a:t>
            </a:r>
          </a:p>
          <a:p>
            <a:pPr lvl="0"/>
            <a:r>
              <a:rPr lang="pl-PL" err="1"/>
              <a:t>Doluptas</a:t>
            </a:r>
            <a:r>
              <a:rPr lang="pl-PL"/>
              <a:t> </a:t>
            </a:r>
            <a:r>
              <a:rPr lang="pl-PL" err="1"/>
              <a:t>voloreped</a:t>
            </a:r>
            <a:r>
              <a:rPr lang="pl-PL"/>
              <a:t> </a:t>
            </a:r>
            <a:r>
              <a:rPr lang="pl-PL" err="1"/>
              <a:t>utemporerum</a:t>
            </a:r>
            <a:endParaRPr lang="pl-PL"/>
          </a:p>
          <a:p>
            <a:pPr lvl="0"/>
            <a:r>
              <a:rPr lang="pl-PL" err="1"/>
              <a:t>eroritius</a:t>
            </a:r>
            <a:r>
              <a:rPr lang="pl-PL"/>
              <a:t> </a:t>
            </a:r>
            <a:r>
              <a:rPr lang="pl-PL" err="1"/>
              <a:t>magnihic</a:t>
            </a:r>
            <a:r>
              <a:rPr lang="pl-PL"/>
              <a:t> tet aut</a:t>
            </a:r>
          </a:p>
          <a:p>
            <a:pPr lvl="0"/>
            <a:r>
              <a:rPr lang="pl-PL" err="1"/>
              <a:t>voloratum</a:t>
            </a:r>
            <a:r>
              <a:rPr lang="pl-PL"/>
              <a:t> </a:t>
            </a:r>
            <a:r>
              <a:rPr lang="pl-PL" err="1"/>
              <a:t>vere</a:t>
            </a:r>
            <a:r>
              <a:rPr lang="pl-PL"/>
              <a:t> </a:t>
            </a:r>
            <a:r>
              <a:rPr lang="pl-PL" err="1"/>
              <a:t>suntotat</a:t>
            </a:r>
            <a:r>
              <a:rPr lang="pl-PL"/>
              <a:t>.</a:t>
            </a:r>
          </a:p>
          <a:p>
            <a:pPr lvl="0"/>
            <a:r>
              <a:rPr lang="pl-PL" err="1"/>
              <a:t>Optas</a:t>
            </a:r>
            <a:r>
              <a:rPr lang="pl-PL"/>
              <a:t> </a:t>
            </a:r>
            <a:r>
              <a:rPr lang="pl-PL" err="1"/>
              <a:t>nume</a:t>
            </a:r>
            <a:r>
              <a:rPr lang="pl-PL"/>
              <a:t> </a:t>
            </a:r>
            <a:r>
              <a:rPr lang="pl-PL" err="1"/>
              <a:t>seque</a:t>
            </a:r>
            <a:r>
              <a:rPr lang="pl-PL"/>
              <a:t> </a:t>
            </a:r>
            <a:r>
              <a:rPr lang="pl-PL" err="1"/>
              <a:t>repre</a:t>
            </a:r>
            <a:r>
              <a:rPr lang="pl-PL"/>
              <a:t> </a:t>
            </a:r>
            <a:r>
              <a:rPr lang="pl-PL" err="1"/>
              <a:t>volor</a:t>
            </a:r>
            <a:endParaRPr lang="pl-PL"/>
          </a:p>
          <a:p>
            <a:pPr lvl="0"/>
            <a:r>
              <a:rPr lang="pl-PL" err="1"/>
              <a:t>suntota</a:t>
            </a:r>
            <a:r>
              <a:rPr lang="pl-PL"/>
              <a:t> </a:t>
            </a:r>
            <a:r>
              <a:rPr lang="pl-PL" err="1"/>
              <a:t>turersp</a:t>
            </a:r>
            <a:r>
              <a:rPr lang="pl-PL"/>
              <a:t> </a:t>
            </a:r>
            <a:r>
              <a:rPr lang="pl-PL" err="1"/>
              <a:t>idisque</a:t>
            </a:r>
            <a:r>
              <a:rPr lang="pl-PL"/>
              <a:t> </a:t>
            </a:r>
            <a:r>
              <a:rPr lang="pl-PL" err="1"/>
              <a:t>nonsequis</a:t>
            </a:r>
            <a:endParaRPr lang="pl-PL"/>
          </a:p>
          <a:p>
            <a:pPr lvl="0"/>
            <a:r>
              <a:rPr lang="pl-PL"/>
              <a:t>min </a:t>
            </a:r>
            <a:r>
              <a:rPr lang="pl-PL" err="1"/>
              <a:t>eaquiatibus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volor</a:t>
            </a:r>
            <a:r>
              <a:rPr lang="pl-PL"/>
              <a:t> sit</a:t>
            </a:r>
          </a:p>
          <a:p>
            <a:pPr lvl="0"/>
            <a:r>
              <a:rPr lang="pl-PL" err="1"/>
              <a:t>liqui</a:t>
            </a:r>
            <a:r>
              <a:rPr lang="pl-PL"/>
              <a:t> </a:t>
            </a:r>
            <a:r>
              <a:rPr lang="pl-PL" err="1"/>
              <a:t>occullenis</a:t>
            </a:r>
            <a:r>
              <a:rPr lang="pl-PL"/>
              <a:t> </a:t>
            </a:r>
            <a:r>
              <a:rPr lang="pl-PL" err="1"/>
              <a:t>quia</a:t>
            </a:r>
            <a:r>
              <a:rPr lang="pl-PL"/>
              <a:t> </a:t>
            </a:r>
            <a:r>
              <a:rPr lang="pl-PL" err="1"/>
              <a:t>estemod</a:t>
            </a:r>
            <a:endParaRPr lang="pl-PL"/>
          </a:p>
          <a:p>
            <a:pPr lvl="0"/>
            <a:r>
              <a:rPr lang="pl-PL" err="1"/>
              <a:t>Quossim</a:t>
            </a:r>
            <a:r>
              <a:rPr lang="pl-PL"/>
              <a:t>.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voluptas</a:t>
            </a:r>
            <a:r>
              <a:rPr lang="pl-PL"/>
              <a:t> plam ex </a:t>
            </a:r>
            <a:r>
              <a:rPr lang="pl-PL" err="1"/>
              <a:t>exerro</a:t>
            </a:r>
            <a:r>
              <a:rPr lang="pl-PL"/>
              <a:t>. </a:t>
            </a:r>
          </a:p>
        </p:txBody>
      </p:sp>
      <p:sp>
        <p:nvSpPr>
          <p:cNvPr id="13" name="object 32">
            <a:extLst>
              <a:ext uri="{FF2B5EF4-FFF2-40B4-BE49-F238E27FC236}">
                <a16:creationId xmlns:a16="http://schemas.microsoft.com/office/drawing/2014/main" id="{B86C18B4-E5EC-F96D-5BED-1BF4B35A9B32}"/>
              </a:ext>
            </a:extLst>
          </p:cNvPr>
          <p:cNvSpPr/>
          <p:nvPr userDrawn="1"/>
        </p:nvSpPr>
        <p:spPr>
          <a:xfrm>
            <a:off x="16056000" y="3383999"/>
            <a:ext cx="0" cy="8640000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70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3">
            <a:extLst>
              <a:ext uri="{FF2B5EF4-FFF2-40B4-BE49-F238E27FC236}">
                <a16:creationId xmlns:a16="http://schemas.microsoft.com/office/drawing/2014/main" id="{4D7AB2B1-7A10-5065-3738-6F0942F88876}"/>
              </a:ext>
            </a:extLst>
          </p:cNvPr>
          <p:cNvSpPr/>
          <p:nvPr userDrawn="1"/>
        </p:nvSpPr>
        <p:spPr>
          <a:xfrm>
            <a:off x="12168000" y="3383999"/>
            <a:ext cx="0" cy="8640000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70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Symbol zastępczy tekstu 12">
            <a:extLst>
              <a:ext uri="{FF2B5EF4-FFF2-40B4-BE49-F238E27FC236}">
                <a16:creationId xmlns:a16="http://schemas.microsoft.com/office/drawing/2014/main" id="{F0A72369-FB12-D0FF-85B4-AA47720457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308000" y="6516000"/>
            <a:ext cx="3492000" cy="5364000"/>
          </a:xfrm>
        </p:spPr>
        <p:txBody>
          <a:bodyPr numCol="1" spcCol="360000">
            <a:noAutofit/>
          </a:bodyPr>
          <a:lstStyle>
            <a:lvl1pPr>
              <a:defRPr sz="18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Rorerept</a:t>
            </a:r>
            <a:r>
              <a:rPr lang="pl-PL"/>
              <a:t> </a:t>
            </a:r>
            <a:r>
              <a:rPr lang="pl-PL" err="1"/>
              <a:t>aturiaspe</a:t>
            </a:r>
            <a:r>
              <a:rPr lang="pl-PL"/>
              <a:t> </a:t>
            </a:r>
            <a:r>
              <a:rPr lang="pl-PL" err="1"/>
              <a:t>estestion</a:t>
            </a:r>
            <a:endParaRPr lang="pl-PL"/>
          </a:p>
          <a:p>
            <a:pPr lvl="0"/>
            <a:r>
              <a:rPr lang="pl-PL" err="1"/>
              <a:t>experfere</a:t>
            </a:r>
            <a:r>
              <a:rPr lang="pl-PL"/>
              <a:t> </a:t>
            </a:r>
            <a:r>
              <a:rPr lang="pl-PL" err="1"/>
              <a:t>voluptat</a:t>
            </a:r>
            <a:r>
              <a:rPr lang="pl-PL"/>
              <a:t>.</a:t>
            </a:r>
          </a:p>
          <a:p>
            <a:pPr lvl="0"/>
            <a:r>
              <a:rPr lang="pl-PL" err="1"/>
              <a:t>Aboremquis</a:t>
            </a:r>
            <a:r>
              <a:rPr lang="pl-PL"/>
              <a:t> ex es </a:t>
            </a:r>
            <a:r>
              <a:rPr lang="pl-PL" err="1"/>
              <a:t>exceati</a:t>
            </a:r>
            <a:endParaRPr lang="pl-PL"/>
          </a:p>
          <a:p>
            <a:pPr lvl="0"/>
            <a:r>
              <a:rPr lang="pl-PL" err="1"/>
              <a:t>dolum</a:t>
            </a:r>
            <a:r>
              <a:rPr lang="pl-PL"/>
              <a:t> </a:t>
            </a:r>
            <a:r>
              <a:rPr lang="pl-PL" err="1"/>
              <a:t>fugit</a:t>
            </a:r>
            <a:r>
              <a:rPr lang="pl-PL"/>
              <a:t> qui rem </a:t>
            </a:r>
            <a:r>
              <a:rPr lang="pl-PL" err="1"/>
              <a:t>estionseque</a:t>
            </a:r>
            <a:endParaRPr lang="pl-PL"/>
          </a:p>
          <a:p>
            <a:pPr lvl="0"/>
            <a:r>
              <a:rPr lang="pl-PL" err="1"/>
              <a:t>quam</a:t>
            </a:r>
            <a:r>
              <a:rPr lang="pl-PL"/>
              <a:t> </a:t>
            </a:r>
            <a:r>
              <a:rPr lang="pl-PL" err="1"/>
              <a:t>quos</a:t>
            </a:r>
            <a:r>
              <a:rPr lang="pl-PL"/>
              <a:t> </a:t>
            </a:r>
            <a:r>
              <a:rPr lang="pl-PL" err="1"/>
              <a:t>minto</a:t>
            </a:r>
            <a:r>
              <a:rPr lang="pl-PL"/>
              <a:t> </a:t>
            </a:r>
            <a:r>
              <a:rPr lang="pl-PL" err="1"/>
              <a:t>bercia</a:t>
            </a:r>
            <a:r>
              <a:rPr lang="pl-PL"/>
              <a:t> </a:t>
            </a:r>
            <a:r>
              <a:rPr lang="pl-PL" err="1"/>
              <a:t>comnitat</a:t>
            </a:r>
            <a:endParaRPr lang="pl-PL"/>
          </a:p>
          <a:p>
            <a:pPr lvl="0"/>
            <a:r>
              <a:rPr lang="pl-PL" err="1"/>
              <a:t>opta</a:t>
            </a:r>
            <a:r>
              <a:rPr lang="pl-PL"/>
              <a:t> </a:t>
            </a:r>
            <a:r>
              <a:rPr lang="pl-PL" err="1"/>
              <a:t>volest</a:t>
            </a:r>
            <a:r>
              <a:rPr lang="pl-PL"/>
              <a:t> mil </a:t>
            </a:r>
            <a:r>
              <a:rPr lang="pl-PL" err="1"/>
              <a:t>ium</a:t>
            </a:r>
            <a:r>
              <a:rPr lang="pl-PL"/>
              <a:t> </a:t>
            </a:r>
            <a:r>
              <a:rPr lang="pl-PL" err="1"/>
              <a:t>hita</a:t>
            </a:r>
            <a:r>
              <a:rPr lang="pl-PL"/>
              <a:t> </a:t>
            </a:r>
            <a:r>
              <a:rPr lang="pl-PL" err="1"/>
              <a:t>pos</a:t>
            </a:r>
            <a:endParaRPr lang="pl-PL"/>
          </a:p>
          <a:p>
            <a:pPr lvl="0"/>
            <a:r>
              <a:rPr lang="pl-PL"/>
              <a:t>aut </a:t>
            </a:r>
            <a:r>
              <a:rPr lang="pl-PL" err="1"/>
              <a:t>quat</a:t>
            </a:r>
            <a:r>
              <a:rPr lang="pl-PL"/>
              <a:t> as qui </a:t>
            </a:r>
            <a:r>
              <a:rPr lang="pl-PL" err="1"/>
              <a:t>audantin</a:t>
            </a:r>
            <a:r>
              <a:rPr lang="pl-PL"/>
              <a:t> </a:t>
            </a:r>
            <a:r>
              <a:rPr lang="pl-PL" err="1"/>
              <a:t>rerferoribus</a:t>
            </a:r>
            <a:r>
              <a:rPr lang="pl-PL"/>
              <a:t> </a:t>
            </a:r>
            <a:r>
              <a:rPr lang="pl-PL" err="1"/>
              <a:t>saperrum</a:t>
            </a:r>
            <a:r>
              <a:rPr lang="pl-PL"/>
              <a:t> </a:t>
            </a:r>
            <a:r>
              <a:rPr lang="pl-PL" err="1"/>
              <a:t>quae</a:t>
            </a:r>
            <a:r>
              <a:rPr lang="pl-PL"/>
              <a:t> </a:t>
            </a:r>
            <a:r>
              <a:rPr lang="pl-PL" err="1"/>
              <a:t>cuptaquatem</a:t>
            </a:r>
            <a:r>
              <a:rPr lang="pl-PL"/>
              <a:t> </a:t>
            </a:r>
            <a:r>
              <a:rPr lang="pl-PL" err="1"/>
              <a:t>esedisquae</a:t>
            </a:r>
            <a:r>
              <a:rPr lang="pl-PL"/>
              <a:t> pe </a:t>
            </a:r>
            <a:r>
              <a:rPr lang="pl-PL" err="1"/>
              <a:t>simos</a:t>
            </a:r>
            <a:r>
              <a:rPr lang="pl-PL"/>
              <a:t> re </a:t>
            </a:r>
            <a:r>
              <a:rPr lang="pl-PL" err="1"/>
              <a:t>vernat</a:t>
            </a:r>
            <a:r>
              <a:rPr lang="pl-PL"/>
              <a:t> </a:t>
            </a:r>
            <a:r>
              <a:rPr lang="pl-PL" err="1"/>
              <a:t>vidipiducil</a:t>
            </a:r>
            <a:r>
              <a:rPr lang="pl-PL"/>
              <a:t> </a:t>
            </a:r>
            <a:r>
              <a:rPr lang="pl-PL" err="1"/>
              <a:t>ipiscid</a:t>
            </a:r>
            <a:r>
              <a:rPr lang="pl-PL"/>
              <a:t> </a:t>
            </a:r>
            <a:r>
              <a:rPr lang="pl-PL" err="1"/>
              <a:t>quas</a:t>
            </a:r>
            <a:r>
              <a:rPr lang="pl-PL"/>
              <a:t> </a:t>
            </a:r>
            <a:r>
              <a:rPr lang="pl-PL" err="1"/>
              <a:t>solenihitia</a:t>
            </a:r>
            <a:r>
              <a:rPr lang="pl-PL"/>
              <a:t> </a:t>
            </a:r>
            <a:r>
              <a:rPr lang="pl-PL" err="1"/>
              <a:t>culloribus</a:t>
            </a:r>
            <a:r>
              <a:rPr lang="pl-PL"/>
              <a:t> sum </a:t>
            </a:r>
            <a:r>
              <a:rPr lang="pl-PL" err="1"/>
              <a:t>doluptaes</a:t>
            </a:r>
            <a:r>
              <a:rPr lang="pl-PL"/>
              <a:t> </a:t>
            </a:r>
            <a:r>
              <a:rPr lang="pl-PL" err="1"/>
              <a:t>dolupta</a:t>
            </a:r>
            <a:r>
              <a:rPr lang="pl-PL"/>
              <a:t> </a:t>
            </a:r>
            <a:r>
              <a:rPr lang="pl-PL" err="1"/>
              <a:t>tinctorpor</a:t>
            </a:r>
            <a:r>
              <a:rPr lang="pl-PL"/>
              <a:t> ma </a:t>
            </a:r>
            <a:r>
              <a:rPr lang="pl-PL" err="1"/>
              <a:t>cus</a:t>
            </a:r>
            <a:r>
              <a:rPr lang="pl-PL"/>
              <a:t>, non </a:t>
            </a:r>
            <a:r>
              <a:rPr lang="pl-PL" err="1"/>
              <a:t>everae</a:t>
            </a:r>
            <a:r>
              <a:rPr lang="pl-PL"/>
              <a:t> id </a:t>
            </a:r>
            <a:r>
              <a:rPr lang="pl-PL" err="1"/>
              <a:t>quiam</a:t>
            </a:r>
            <a:r>
              <a:rPr lang="pl-PL"/>
              <a:t> </a:t>
            </a:r>
            <a:r>
              <a:rPr lang="pl-PL" err="1"/>
              <a:t>quatianiet</a:t>
            </a:r>
            <a:r>
              <a:rPr lang="pl-PL"/>
              <a:t> </a:t>
            </a:r>
            <a:r>
              <a:rPr lang="pl-PL" err="1"/>
              <a:t>odictur</a:t>
            </a:r>
            <a:r>
              <a:rPr lang="pl-PL"/>
              <a:t> aut labo. Ita </a:t>
            </a:r>
            <a:r>
              <a:rPr lang="pl-PL" err="1"/>
              <a:t>deserio</a:t>
            </a:r>
            <a:r>
              <a:rPr lang="pl-PL"/>
              <a:t>. </a:t>
            </a:r>
            <a:r>
              <a:rPr lang="pl-PL" err="1"/>
              <a:t>Inullat</a:t>
            </a:r>
            <a:r>
              <a:rPr lang="pl-PL"/>
              <a:t> </a:t>
            </a:r>
            <a:r>
              <a:rPr lang="pl-PL" err="1"/>
              <a:t>ecusam</a:t>
            </a:r>
            <a:r>
              <a:rPr lang="pl-PL"/>
              <a:t> es </a:t>
            </a:r>
            <a:r>
              <a:rPr lang="pl-PL" err="1"/>
              <a:t>inctios</a:t>
            </a:r>
            <a:r>
              <a:rPr lang="pl-PL"/>
              <a:t> </a:t>
            </a:r>
            <a:r>
              <a:rPr lang="pl-PL" err="1"/>
              <a:t>aniendus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maio</a:t>
            </a:r>
            <a:r>
              <a:rPr lang="pl-PL"/>
              <a:t> </a:t>
            </a:r>
            <a:r>
              <a:rPr lang="pl-PL" err="1"/>
              <a:t>dolent</a:t>
            </a:r>
            <a:r>
              <a:rPr lang="pl-PL"/>
              <a:t> fuga </a:t>
            </a:r>
            <a:r>
              <a:rPr lang="pl-PL" err="1"/>
              <a:t>solenihitia</a:t>
            </a:r>
            <a:r>
              <a:rPr lang="pl-PL"/>
              <a:t> </a:t>
            </a:r>
            <a:r>
              <a:rPr lang="pl-PL" err="1"/>
              <a:t>culloribus</a:t>
            </a:r>
            <a:r>
              <a:rPr lang="pl-PL"/>
              <a:t> sum </a:t>
            </a:r>
            <a:r>
              <a:rPr lang="pl-PL" err="1"/>
              <a:t>doluptaes</a:t>
            </a:r>
            <a:r>
              <a:rPr lang="pl-PL"/>
              <a:t> </a:t>
            </a:r>
            <a:r>
              <a:rPr lang="pl-PL" err="1"/>
              <a:t>dolupta</a:t>
            </a:r>
            <a:r>
              <a:rPr lang="pl-PL"/>
              <a:t>.</a:t>
            </a:r>
          </a:p>
        </p:txBody>
      </p:sp>
      <p:sp>
        <p:nvSpPr>
          <p:cNvPr id="4" name="object 33">
            <a:extLst>
              <a:ext uri="{FF2B5EF4-FFF2-40B4-BE49-F238E27FC236}">
                <a16:creationId xmlns:a16="http://schemas.microsoft.com/office/drawing/2014/main" id="{B9F408C6-C233-9C15-D5A5-C528D86F6115}"/>
              </a:ext>
            </a:extLst>
          </p:cNvPr>
          <p:cNvSpPr/>
          <p:nvPr userDrawn="1"/>
        </p:nvSpPr>
        <p:spPr>
          <a:xfrm>
            <a:off x="4464000" y="3383999"/>
            <a:ext cx="0" cy="8640000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14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Symbol zastępczy tekstu 12">
            <a:extLst>
              <a:ext uri="{FF2B5EF4-FFF2-40B4-BE49-F238E27FC236}">
                <a16:creationId xmlns:a16="http://schemas.microsoft.com/office/drawing/2014/main" id="{1C3093AA-B0FF-AEF1-9FF1-9272CFF89A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000" y="6516000"/>
            <a:ext cx="3420000" cy="5364000"/>
          </a:xfrm>
        </p:spPr>
        <p:txBody>
          <a:bodyPr numCol="1" spcCol="360000">
            <a:noAutofit/>
          </a:bodyPr>
          <a:lstStyle>
            <a:lvl1pPr>
              <a:defRPr sz="1800" b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Rorerept</a:t>
            </a:r>
            <a:r>
              <a:rPr lang="pl-PL"/>
              <a:t> </a:t>
            </a:r>
            <a:r>
              <a:rPr lang="pl-PL" err="1"/>
              <a:t>aturiaspe</a:t>
            </a:r>
            <a:r>
              <a:rPr lang="pl-PL"/>
              <a:t> </a:t>
            </a:r>
            <a:r>
              <a:rPr lang="pl-PL" err="1"/>
              <a:t>estestion</a:t>
            </a:r>
            <a:endParaRPr lang="pl-PL"/>
          </a:p>
          <a:p>
            <a:pPr lvl="0"/>
            <a:r>
              <a:rPr lang="pl-PL" err="1"/>
              <a:t>experfere</a:t>
            </a:r>
            <a:r>
              <a:rPr lang="pl-PL"/>
              <a:t> </a:t>
            </a:r>
            <a:r>
              <a:rPr lang="pl-PL" err="1"/>
              <a:t>voluptat</a:t>
            </a:r>
            <a:r>
              <a:rPr lang="pl-PL"/>
              <a:t>.</a:t>
            </a:r>
          </a:p>
          <a:p>
            <a:pPr lvl="0"/>
            <a:r>
              <a:rPr lang="pl-PL" err="1"/>
              <a:t>Aboremquis</a:t>
            </a:r>
            <a:r>
              <a:rPr lang="pl-PL"/>
              <a:t> ex es </a:t>
            </a:r>
            <a:r>
              <a:rPr lang="pl-PL" err="1"/>
              <a:t>exceati</a:t>
            </a:r>
            <a:endParaRPr lang="pl-PL"/>
          </a:p>
          <a:p>
            <a:pPr lvl="0"/>
            <a:r>
              <a:rPr lang="pl-PL" err="1"/>
              <a:t>dolum</a:t>
            </a:r>
            <a:r>
              <a:rPr lang="pl-PL"/>
              <a:t> </a:t>
            </a:r>
            <a:r>
              <a:rPr lang="pl-PL" err="1"/>
              <a:t>fugit</a:t>
            </a:r>
            <a:r>
              <a:rPr lang="pl-PL"/>
              <a:t> qui rem </a:t>
            </a:r>
            <a:r>
              <a:rPr lang="pl-PL" err="1"/>
              <a:t>estionseque</a:t>
            </a:r>
            <a:endParaRPr lang="pl-PL"/>
          </a:p>
          <a:p>
            <a:pPr lvl="0"/>
            <a:r>
              <a:rPr lang="pl-PL" err="1"/>
              <a:t>quam</a:t>
            </a:r>
            <a:r>
              <a:rPr lang="pl-PL"/>
              <a:t> </a:t>
            </a:r>
            <a:r>
              <a:rPr lang="pl-PL" err="1"/>
              <a:t>quos</a:t>
            </a:r>
            <a:r>
              <a:rPr lang="pl-PL"/>
              <a:t> </a:t>
            </a:r>
            <a:r>
              <a:rPr lang="pl-PL" err="1"/>
              <a:t>minto</a:t>
            </a:r>
            <a:r>
              <a:rPr lang="pl-PL"/>
              <a:t> </a:t>
            </a:r>
            <a:r>
              <a:rPr lang="pl-PL" err="1"/>
              <a:t>bercia</a:t>
            </a:r>
            <a:r>
              <a:rPr lang="pl-PL"/>
              <a:t> </a:t>
            </a:r>
            <a:r>
              <a:rPr lang="pl-PL" err="1"/>
              <a:t>comnitat</a:t>
            </a:r>
            <a:endParaRPr lang="pl-PL"/>
          </a:p>
          <a:p>
            <a:pPr lvl="0"/>
            <a:r>
              <a:rPr lang="pl-PL" err="1"/>
              <a:t>opta</a:t>
            </a:r>
            <a:r>
              <a:rPr lang="pl-PL"/>
              <a:t> </a:t>
            </a:r>
            <a:r>
              <a:rPr lang="pl-PL" err="1"/>
              <a:t>volest</a:t>
            </a:r>
            <a:r>
              <a:rPr lang="pl-PL"/>
              <a:t> mil </a:t>
            </a:r>
            <a:r>
              <a:rPr lang="pl-PL" err="1"/>
              <a:t>ium</a:t>
            </a:r>
            <a:r>
              <a:rPr lang="pl-PL"/>
              <a:t> </a:t>
            </a:r>
            <a:r>
              <a:rPr lang="pl-PL" err="1"/>
              <a:t>hita</a:t>
            </a:r>
            <a:r>
              <a:rPr lang="pl-PL"/>
              <a:t> </a:t>
            </a:r>
            <a:r>
              <a:rPr lang="pl-PL" err="1"/>
              <a:t>pos</a:t>
            </a:r>
            <a:endParaRPr lang="pl-PL"/>
          </a:p>
          <a:p>
            <a:pPr lvl="0"/>
            <a:r>
              <a:rPr lang="pl-PL"/>
              <a:t>aut </a:t>
            </a:r>
            <a:r>
              <a:rPr lang="pl-PL" err="1"/>
              <a:t>quat</a:t>
            </a:r>
            <a:r>
              <a:rPr lang="pl-PL"/>
              <a:t> as qui </a:t>
            </a:r>
            <a:r>
              <a:rPr lang="pl-PL" err="1"/>
              <a:t>audantin</a:t>
            </a:r>
            <a:r>
              <a:rPr lang="pl-PL"/>
              <a:t> </a:t>
            </a:r>
            <a:r>
              <a:rPr lang="pl-PL" err="1"/>
              <a:t>rerferoribus</a:t>
            </a:r>
            <a:r>
              <a:rPr lang="pl-PL"/>
              <a:t> </a:t>
            </a:r>
            <a:r>
              <a:rPr lang="pl-PL" err="1"/>
              <a:t>saperrum</a:t>
            </a:r>
            <a:r>
              <a:rPr lang="pl-PL"/>
              <a:t> </a:t>
            </a:r>
            <a:r>
              <a:rPr lang="pl-PL" err="1"/>
              <a:t>quae</a:t>
            </a:r>
            <a:r>
              <a:rPr lang="pl-PL"/>
              <a:t> </a:t>
            </a:r>
            <a:r>
              <a:rPr lang="pl-PL" err="1"/>
              <a:t>cuptaquatem</a:t>
            </a:r>
            <a:r>
              <a:rPr lang="pl-PL"/>
              <a:t> </a:t>
            </a:r>
            <a:r>
              <a:rPr lang="pl-PL" err="1"/>
              <a:t>esedisquae</a:t>
            </a:r>
            <a:r>
              <a:rPr lang="pl-PL"/>
              <a:t> pe </a:t>
            </a:r>
            <a:r>
              <a:rPr lang="pl-PL" err="1"/>
              <a:t>simos</a:t>
            </a:r>
            <a:r>
              <a:rPr lang="pl-PL"/>
              <a:t> re </a:t>
            </a:r>
            <a:r>
              <a:rPr lang="pl-PL" err="1"/>
              <a:t>vernat</a:t>
            </a:r>
            <a:r>
              <a:rPr lang="pl-PL"/>
              <a:t> </a:t>
            </a:r>
            <a:r>
              <a:rPr lang="pl-PL" err="1"/>
              <a:t>vidipiducil</a:t>
            </a:r>
            <a:r>
              <a:rPr lang="pl-PL"/>
              <a:t> </a:t>
            </a:r>
            <a:r>
              <a:rPr lang="pl-PL" err="1"/>
              <a:t>ipiscid</a:t>
            </a:r>
            <a:r>
              <a:rPr lang="pl-PL"/>
              <a:t> </a:t>
            </a:r>
            <a:r>
              <a:rPr lang="pl-PL" err="1"/>
              <a:t>quas</a:t>
            </a:r>
            <a:r>
              <a:rPr lang="pl-PL"/>
              <a:t> </a:t>
            </a:r>
            <a:r>
              <a:rPr lang="pl-PL" err="1"/>
              <a:t>solenihitia</a:t>
            </a:r>
            <a:r>
              <a:rPr lang="pl-PL"/>
              <a:t> </a:t>
            </a:r>
            <a:r>
              <a:rPr lang="pl-PL" err="1"/>
              <a:t>culloribus</a:t>
            </a:r>
            <a:r>
              <a:rPr lang="pl-PL"/>
              <a:t> sum </a:t>
            </a:r>
            <a:r>
              <a:rPr lang="pl-PL" err="1"/>
              <a:t>doluptaes</a:t>
            </a:r>
            <a:r>
              <a:rPr lang="pl-PL"/>
              <a:t> </a:t>
            </a:r>
            <a:r>
              <a:rPr lang="pl-PL" err="1"/>
              <a:t>dolupta</a:t>
            </a:r>
            <a:r>
              <a:rPr lang="pl-PL"/>
              <a:t> </a:t>
            </a:r>
            <a:r>
              <a:rPr lang="pl-PL" err="1"/>
              <a:t>tinctorpor</a:t>
            </a:r>
            <a:r>
              <a:rPr lang="pl-PL"/>
              <a:t> ma </a:t>
            </a:r>
            <a:r>
              <a:rPr lang="pl-PL" err="1"/>
              <a:t>cus</a:t>
            </a:r>
            <a:r>
              <a:rPr lang="pl-PL"/>
              <a:t>, non </a:t>
            </a:r>
            <a:r>
              <a:rPr lang="pl-PL" err="1"/>
              <a:t>everae</a:t>
            </a:r>
            <a:r>
              <a:rPr lang="pl-PL"/>
              <a:t> id </a:t>
            </a:r>
            <a:r>
              <a:rPr lang="pl-PL" err="1"/>
              <a:t>quiam</a:t>
            </a:r>
            <a:r>
              <a:rPr lang="pl-PL"/>
              <a:t> </a:t>
            </a:r>
            <a:r>
              <a:rPr lang="pl-PL" err="1"/>
              <a:t>quatianiet</a:t>
            </a:r>
            <a:r>
              <a:rPr lang="pl-PL"/>
              <a:t> </a:t>
            </a:r>
            <a:r>
              <a:rPr lang="pl-PL" err="1"/>
              <a:t>odictur</a:t>
            </a:r>
            <a:r>
              <a:rPr lang="pl-PL"/>
              <a:t> aut labo. Ita </a:t>
            </a:r>
            <a:r>
              <a:rPr lang="pl-PL" err="1"/>
              <a:t>deserio</a:t>
            </a:r>
            <a:r>
              <a:rPr lang="pl-PL"/>
              <a:t>. </a:t>
            </a:r>
            <a:r>
              <a:rPr lang="pl-PL" err="1"/>
              <a:t>Inullat</a:t>
            </a:r>
            <a:r>
              <a:rPr lang="pl-PL"/>
              <a:t> </a:t>
            </a:r>
            <a:r>
              <a:rPr lang="pl-PL" err="1"/>
              <a:t>ecusam</a:t>
            </a:r>
            <a:r>
              <a:rPr lang="pl-PL"/>
              <a:t> es </a:t>
            </a:r>
            <a:r>
              <a:rPr lang="pl-PL" err="1"/>
              <a:t>inctios</a:t>
            </a:r>
            <a:r>
              <a:rPr lang="pl-PL"/>
              <a:t> </a:t>
            </a:r>
            <a:r>
              <a:rPr lang="pl-PL" err="1"/>
              <a:t>aniendus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maio</a:t>
            </a:r>
            <a:r>
              <a:rPr lang="pl-PL"/>
              <a:t> </a:t>
            </a:r>
            <a:r>
              <a:rPr lang="pl-PL" err="1"/>
              <a:t>dolent</a:t>
            </a:r>
            <a:r>
              <a:rPr lang="pl-PL"/>
              <a:t> fuga </a:t>
            </a:r>
            <a:r>
              <a:rPr lang="pl-PL" err="1"/>
              <a:t>solenihitia</a:t>
            </a:r>
            <a:r>
              <a:rPr lang="pl-PL"/>
              <a:t> </a:t>
            </a:r>
            <a:r>
              <a:rPr lang="pl-PL" err="1"/>
              <a:t>culloribus</a:t>
            </a:r>
            <a:r>
              <a:rPr lang="pl-PL"/>
              <a:t> sum </a:t>
            </a:r>
            <a:r>
              <a:rPr lang="pl-PL" err="1"/>
              <a:t>doluptaes</a:t>
            </a:r>
            <a:r>
              <a:rPr lang="pl-PL"/>
              <a:t> </a:t>
            </a:r>
            <a:r>
              <a:rPr lang="pl-PL" err="1"/>
              <a:t>dolupta</a:t>
            </a:r>
            <a:r>
              <a:rPr lang="pl-PL"/>
              <a:t>.</a:t>
            </a:r>
          </a:p>
        </p:txBody>
      </p:sp>
      <p:sp>
        <p:nvSpPr>
          <p:cNvPr id="10" name="Symbol zastępczy tekstu 12">
            <a:extLst>
              <a:ext uri="{FF2B5EF4-FFF2-40B4-BE49-F238E27FC236}">
                <a16:creationId xmlns:a16="http://schemas.microsoft.com/office/drawing/2014/main" id="{E768EB30-84F1-DC4E-C020-EEA4B6000A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0000" y="6516000"/>
            <a:ext cx="3492000" cy="5364000"/>
          </a:xfrm>
        </p:spPr>
        <p:txBody>
          <a:bodyPr numCol="1" spcCol="360000">
            <a:noAutofit/>
          </a:bodyPr>
          <a:lstStyle>
            <a:lvl1pPr>
              <a:defRPr sz="18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Soluptae</a:t>
            </a:r>
            <a:r>
              <a:rPr lang="pl-PL"/>
              <a:t> </a:t>
            </a:r>
            <a:r>
              <a:rPr lang="pl-PL" err="1"/>
              <a:t>ped</a:t>
            </a:r>
            <a:r>
              <a:rPr lang="pl-PL"/>
              <a:t> </a:t>
            </a:r>
            <a:r>
              <a:rPr lang="pl-PL" err="1"/>
              <a:t>quam</a:t>
            </a:r>
            <a:r>
              <a:rPr lang="pl-PL"/>
              <a:t> </a:t>
            </a:r>
            <a:r>
              <a:rPr lang="pl-PL" err="1"/>
              <a:t>eatem</a:t>
            </a:r>
            <a:r>
              <a:rPr lang="pl-PL"/>
              <a:t> </a:t>
            </a:r>
            <a:r>
              <a:rPr lang="pl-PL" err="1"/>
              <a:t>eum</a:t>
            </a:r>
            <a:endParaRPr lang="pl-PL"/>
          </a:p>
          <a:p>
            <a:pPr lvl="0"/>
            <a:r>
              <a:rPr lang="pl-PL" err="1"/>
              <a:t>experuptur</a:t>
            </a:r>
            <a:r>
              <a:rPr lang="pl-PL"/>
              <a:t>, </a:t>
            </a:r>
            <a:r>
              <a:rPr lang="pl-PL" err="1"/>
              <a:t>officae</a:t>
            </a:r>
            <a:r>
              <a:rPr lang="pl-PL"/>
              <a:t> </a:t>
            </a:r>
            <a:r>
              <a:rPr lang="pl-PL" err="1"/>
              <a:t>cestem</a:t>
            </a:r>
            <a:r>
              <a:rPr lang="pl-PL"/>
              <a:t> </a:t>
            </a:r>
            <a:r>
              <a:rPr lang="pl-PL" err="1"/>
              <a:t>adiorent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veliti</a:t>
            </a:r>
            <a:r>
              <a:rPr lang="pl-PL"/>
              <a:t> </a:t>
            </a:r>
            <a:r>
              <a:rPr lang="pl-PL" err="1"/>
              <a:t>blaceri</a:t>
            </a:r>
            <a:r>
              <a:rPr lang="pl-PL"/>
              <a:t> </a:t>
            </a:r>
            <a:r>
              <a:rPr lang="pl-PL" err="1"/>
              <a:t>doluptatum</a:t>
            </a:r>
            <a:r>
              <a:rPr lang="pl-PL"/>
              <a:t> aut es </a:t>
            </a:r>
            <a:r>
              <a:rPr lang="pl-PL" err="1"/>
              <a:t>milit</a:t>
            </a:r>
            <a:r>
              <a:rPr lang="pl-PL"/>
              <a:t>, aut </a:t>
            </a:r>
            <a:r>
              <a:rPr lang="pl-PL" err="1"/>
              <a:t>enis</a:t>
            </a:r>
            <a:r>
              <a:rPr lang="pl-PL"/>
              <a:t> </a:t>
            </a:r>
            <a:r>
              <a:rPr lang="pl-PL" err="1"/>
              <a:t>magnimet</a:t>
            </a:r>
            <a:r>
              <a:rPr lang="pl-PL"/>
              <a:t> </a:t>
            </a:r>
            <a:r>
              <a:rPr lang="pl-PL" err="1"/>
              <a:t>adigeni</a:t>
            </a:r>
            <a:r>
              <a:rPr lang="pl-PL"/>
              <a:t> </a:t>
            </a:r>
            <a:r>
              <a:rPr lang="pl-PL" err="1"/>
              <a:t>mpeless</a:t>
            </a:r>
            <a:r>
              <a:rPr lang="pl-PL"/>
              <a:t> </a:t>
            </a:r>
            <a:r>
              <a:rPr lang="pl-PL" err="1"/>
              <a:t>itatem</a:t>
            </a:r>
            <a:r>
              <a:rPr lang="pl-PL"/>
              <a:t> et </a:t>
            </a:r>
            <a:r>
              <a:rPr lang="pl-PL" err="1"/>
              <a:t>ullature</a:t>
            </a:r>
            <a:r>
              <a:rPr lang="pl-PL"/>
              <a:t> </a:t>
            </a:r>
            <a:r>
              <a:rPr lang="pl-PL" err="1"/>
              <a:t>prepel</a:t>
            </a:r>
            <a:r>
              <a:rPr lang="pl-PL"/>
              <a:t> </a:t>
            </a:r>
            <a:r>
              <a:rPr lang="pl-PL" err="1"/>
              <a:t>maximo</a:t>
            </a:r>
            <a:r>
              <a:rPr lang="pl-PL"/>
              <a:t> </a:t>
            </a:r>
            <a:r>
              <a:rPr lang="pl-PL" err="1"/>
              <a:t>volore</a:t>
            </a:r>
            <a:endParaRPr lang="pl-PL"/>
          </a:p>
          <a:p>
            <a:pPr lvl="0"/>
            <a:r>
              <a:rPr lang="pl-PL"/>
              <a:t>cum </a:t>
            </a:r>
            <a:r>
              <a:rPr lang="pl-PL" err="1"/>
              <a:t>dest</a:t>
            </a:r>
            <a:r>
              <a:rPr lang="pl-PL"/>
              <a:t> </a:t>
            </a:r>
            <a:r>
              <a:rPr lang="pl-PL" err="1"/>
              <a:t>alibere</a:t>
            </a:r>
            <a:r>
              <a:rPr lang="pl-PL"/>
              <a:t> </a:t>
            </a:r>
            <a:r>
              <a:rPr lang="pl-PL" err="1"/>
              <a:t>rerunturias</a:t>
            </a:r>
            <a:r>
              <a:rPr lang="pl-PL"/>
              <a:t> </a:t>
            </a:r>
            <a:r>
              <a:rPr lang="pl-PL" err="1"/>
              <a:t>il</a:t>
            </a:r>
            <a:endParaRPr lang="pl-PL"/>
          </a:p>
          <a:p>
            <a:pPr lvl="0"/>
            <a:r>
              <a:rPr lang="pl-PL" err="1"/>
              <a:t>maximpeles</a:t>
            </a:r>
            <a:r>
              <a:rPr lang="pl-PL"/>
              <a:t> ex </a:t>
            </a:r>
            <a:r>
              <a:rPr lang="pl-PL" err="1"/>
              <a:t>exero</a:t>
            </a:r>
            <a:r>
              <a:rPr lang="pl-PL"/>
              <a:t> </a:t>
            </a:r>
            <a:r>
              <a:rPr lang="pl-PL" err="1"/>
              <a:t>occusti</a:t>
            </a:r>
            <a:endParaRPr lang="pl-PL"/>
          </a:p>
          <a:p>
            <a:pPr lvl="0"/>
            <a:r>
              <a:rPr lang="pl-PL" err="1"/>
              <a:t>orenesc</a:t>
            </a:r>
            <a:r>
              <a:rPr lang="pl-PL"/>
              <a:t> </a:t>
            </a:r>
            <a:r>
              <a:rPr lang="pl-PL" err="1"/>
              <a:t>iatatis</a:t>
            </a:r>
            <a:r>
              <a:rPr lang="pl-PL"/>
              <a:t> re, </a:t>
            </a:r>
            <a:r>
              <a:rPr lang="pl-PL" err="1"/>
              <a:t>nonessitio</a:t>
            </a:r>
            <a:endParaRPr lang="pl-PL"/>
          </a:p>
          <a:p>
            <a:pPr lvl="0"/>
            <a:r>
              <a:rPr lang="pl-PL" err="1"/>
              <a:t>mo</a:t>
            </a:r>
            <a:r>
              <a:rPr lang="pl-PL"/>
              <a:t> </a:t>
            </a:r>
            <a:r>
              <a:rPr lang="pl-PL" err="1"/>
              <a:t>exceaquat</a:t>
            </a:r>
            <a:r>
              <a:rPr lang="pl-PL"/>
              <a:t> </a:t>
            </a:r>
            <a:r>
              <a:rPr lang="pl-PL" err="1"/>
              <a:t>fugia</a:t>
            </a:r>
            <a:r>
              <a:rPr lang="pl-PL"/>
              <a:t> </a:t>
            </a:r>
            <a:r>
              <a:rPr lang="pl-PL" err="1"/>
              <a:t>iunt</a:t>
            </a:r>
            <a:r>
              <a:rPr lang="pl-PL"/>
              <a:t> </a:t>
            </a:r>
            <a:r>
              <a:rPr lang="pl-PL" err="1"/>
              <a:t>recatia</a:t>
            </a:r>
            <a:endParaRPr lang="pl-PL"/>
          </a:p>
          <a:p>
            <a:pPr lvl="0"/>
            <a:r>
              <a:rPr lang="pl-PL" err="1"/>
              <a:t>spedit</a:t>
            </a:r>
            <a:r>
              <a:rPr lang="pl-PL"/>
              <a:t> </a:t>
            </a:r>
            <a:r>
              <a:rPr lang="pl-PL" err="1"/>
              <a:t>utatquossus</a:t>
            </a:r>
            <a:r>
              <a:rPr lang="pl-PL"/>
              <a:t> </a:t>
            </a:r>
            <a:r>
              <a:rPr lang="pl-PL" err="1"/>
              <a:t>estibus</a:t>
            </a:r>
            <a:r>
              <a:rPr lang="pl-PL"/>
              <a:t> con</a:t>
            </a:r>
          </a:p>
          <a:p>
            <a:pPr lvl="0"/>
            <a:r>
              <a:rPr lang="pl-PL" err="1"/>
              <a:t>conse</a:t>
            </a:r>
            <a:r>
              <a:rPr lang="pl-PL"/>
              <a:t> </a:t>
            </a:r>
            <a:r>
              <a:rPr lang="pl-PL" err="1"/>
              <a:t>inctisqui</a:t>
            </a:r>
            <a:r>
              <a:rPr lang="pl-PL"/>
              <a:t> con </a:t>
            </a:r>
            <a:r>
              <a:rPr lang="pl-PL" err="1"/>
              <a:t>nistiunt</a:t>
            </a:r>
            <a:r>
              <a:rPr lang="pl-PL"/>
              <a:t> </a:t>
            </a:r>
            <a:r>
              <a:rPr lang="pl-PL" err="1"/>
              <a:t>dit</a:t>
            </a:r>
            <a:endParaRPr lang="pl-PL"/>
          </a:p>
          <a:p>
            <a:pPr lvl="0"/>
            <a:r>
              <a:rPr lang="pl-PL"/>
              <a:t>in </a:t>
            </a:r>
            <a:r>
              <a:rPr lang="pl-PL" err="1"/>
              <a:t>paritiam</a:t>
            </a:r>
            <a:r>
              <a:rPr lang="pl-PL"/>
              <a:t> </a:t>
            </a:r>
            <a:r>
              <a:rPr lang="pl-PL" err="1"/>
              <a:t>rest</a:t>
            </a:r>
            <a:r>
              <a:rPr lang="pl-PL"/>
              <a:t>,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quiatatiatam</a:t>
            </a:r>
            <a:endParaRPr lang="pl-PL"/>
          </a:p>
          <a:p>
            <a:pPr lvl="0"/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ne</a:t>
            </a:r>
            <a:r>
              <a:rPr lang="pl-PL"/>
              <a:t> </a:t>
            </a:r>
            <a:r>
              <a:rPr lang="pl-PL" err="1"/>
              <a:t>endam</a:t>
            </a:r>
            <a:r>
              <a:rPr lang="pl-PL"/>
              <a:t> </a:t>
            </a:r>
            <a:r>
              <a:rPr lang="pl-PL" err="1"/>
              <a:t>nimosaes</a:t>
            </a:r>
            <a:r>
              <a:rPr lang="pl-PL"/>
              <a:t> </a:t>
            </a:r>
            <a:r>
              <a:rPr lang="pl-PL" err="1"/>
              <a:t>volorum</a:t>
            </a:r>
            <a:endParaRPr lang="pl-PL"/>
          </a:p>
          <a:p>
            <a:pPr lvl="0"/>
            <a:r>
              <a:rPr lang="pl-PL" err="1"/>
              <a:t>veliquametur</a:t>
            </a:r>
            <a:r>
              <a:rPr lang="pl-PL"/>
              <a:t> </a:t>
            </a:r>
            <a:r>
              <a:rPr lang="pl-PL" err="1"/>
              <a:t>aliquianda</a:t>
            </a:r>
            <a:endParaRPr lang="pl-PL"/>
          </a:p>
          <a:p>
            <a:pPr lvl="0"/>
            <a:r>
              <a:rPr lang="pl-PL" err="1"/>
              <a:t>volupta</a:t>
            </a:r>
            <a:r>
              <a:rPr lang="pl-PL"/>
              <a:t> vent </a:t>
            </a:r>
            <a:r>
              <a:rPr lang="pl-PL" err="1"/>
              <a:t>alibere</a:t>
            </a:r>
            <a:r>
              <a:rPr lang="pl-PL"/>
              <a:t> </a:t>
            </a:r>
            <a:r>
              <a:rPr lang="pl-PL" err="1"/>
              <a:t>rerunturias</a:t>
            </a:r>
            <a:r>
              <a:rPr lang="pl-PL"/>
              <a:t> </a:t>
            </a:r>
            <a:r>
              <a:rPr lang="pl-PL" err="1"/>
              <a:t>il</a:t>
            </a:r>
            <a:endParaRPr lang="pl-PL"/>
          </a:p>
          <a:p>
            <a:pPr lvl="0"/>
            <a:r>
              <a:rPr lang="pl-PL" err="1"/>
              <a:t>maximpeles</a:t>
            </a:r>
            <a:r>
              <a:rPr lang="pl-PL"/>
              <a:t> ex </a:t>
            </a:r>
            <a:r>
              <a:rPr lang="pl-PL" err="1"/>
              <a:t>exero</a:t>
            </a:r>
            <a:r>
              <a:rPr lang="pl-PL"/>
              <a:t> </a:t>
            </a:r>
            <a:r>
              <a:rPr lang="pl-PL" err="1"/>
              <a:t>occusti</a:t>
            </a:r>
            <a:endParaRPr lang="pl-PL"/>
          </a:p>
          <a:p>
            <a:pPr lvl="0"/>
            <a:r>
              <a:rPr lang="pl-PL" err="1"/>
              <a:t>orenesc</a:t>
            </a:r>
            <a:r>
              <a:rPr lang="pl-PL"/>
              <a:t> </a:t>
            </a:r>
            <a:r>
              <a:rPr lang="pl-PL" err="1"/>
              <a:t>iatatis</a:t>
            </a:r>
            <a:r>
              <a:rPr lang="pl-PL"/>
              <a:t>.</a:t>
            </a:r>
          </a:p>
        </p:txBody>
      </p:sp>
      <p:sp>
        <p:nvSpPr>
          <p:cNvPr id="8" name="Symbol zastępczy obrazu 7">
            <a:extLst>
              <a:ext uri="{FF2B5EF4-FFF2-40B4-BE49-F238E27FC236}">
                <a16:creationId xmlns:a16="http://schemas.microsoft.com/office/drawing/2014/main" id="{8454FA3B-9427-12EB-C2DB-E98FA612203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00000" y="2880000"/>
            <a:ext cx="3175200" cy="3175200"/>
          </a:xfrm>
        </p:spPr>
        <p:txBody>
          <a:bodyPr anchor="ctr" anchorCtr="1">
            <a:noAutofit/>
          </a:bodyPr>
          <a:lstStyle>
            <a:lvl1pPr algn="ctr">
              <a:defRPr sz="3200">
                <a:latin typeface="+mn-lt"/>
              </a:defRPr>
            </a:lvl1pPr>
          </a:lstStyle>
          <a:p>
            <a:r>
              <a:rPr lang="pl-PL"/>
              <a:t>Wstaw </a:t>
            </a:r>
          </a:p>
          <a:p>
            <a:r>
              <a:rPr lang="pl-PL"/>
              <a:t>ikonę</a:t>
            </a:r>
          </a:p>
        </p:txBody>
      </p:sp>
      <p:sp>
        <p:nvSpPr>
          <p:cNvPr id="19" name="Symbol zastępczy obrazu 7">
            <a:extLst>
              <a:ext uri="{FF2B5EF4-FFF2-40B4-BE49-F238E27FC236}">
                <a16:creationId xmlns:a16="http://schemas.microsoft.com/office/drawing/2014/main" id="{645040CA-666C-4FF4-EBD0-AFE17624344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781272" y="2880000"/>
            <a:ext cx="3175200" cy="3175200"/>
          </a:xfrm>
        </p:spPr>
        <p:txBody>
          <a:bodyPr anchor="ctr" anchorCtr="1">
            <a:noAutofit/>
          </a:bodyPr>
          <a:lstStyle>
            <a:lvl1pPr algn="ctr">
              <a:defRPr sz="3200">
                <a:latin typeface="+mn-lt"/>
              </a:defRPr>
            </a:lvl1pPr>
          </a:lstStyle>
          <a:p>
            <a:r>
              <a:rPr lang="pl-PL"/>
              <a:t>Wstaw </a:t>
            </a:r>
          </a:p>
          <a:p>
            <a:r>
              <a:rPr lang="pl-PL"/>
              <a:t>Ikonę </a:t>
            </a:r>
          </a:p>
        </p:txBody>
      </p:sp>
      <p:sp>
        <p:nvSpPr>
          <p:cNvPr id="20" name="Symbol zastępczy obrazu 7">
            <a:extLst>
              <a:ext uri="{FF2B5EF4-FFF2-40B4-BE49-F238E27FC236}">
                <a16:creationId xmlns:a16="http://schemas.microsoft.com/office/drawing/2014/main" id="{20984CA0-1ECA-089C-4E18-51123AC1B97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629255" y="2880000"/>
            <a:ext cx="3175200" cy="3175200"/>
          </a:xfrm>
        </p:spPr>
        <p:txBody>
          <a:bodyPr anchor="ctr" anchorCtr="1">
            <a:noAutofit/>
          </a:bodyPr>
          <a:lstStyle>
            <a:lvl1pPr algn="ctr">
              <a:defRPr sz="3200">
                <a:latin typeface="+mn-lt"/>
              </a:defRPr>
            </a:lvl1pPr>
          </a:lstStyle>
          <a:p>
            <a:r>
              <a:rPr lang="pl-PL"/>
              <a:t>Wstaw </a:t>
            </a:r>
          </a:p>
          <a:p>
            <a:r>
              <a:rPr lang="pl-PL"/>
              <a:t>ikonę</a:t>
            </a:r>
          </a:p>
        </p:txBody>
      </p:sp>
      <p:sp>
        <p:nvSpPr>
          <p:cNvPr id="21" name="Symbol zastępczy obrazu 7">
            <a:extLst>
              <a:ext uri="{FF2B5EF4-FFF2-40B4-BE49-F238E27FC236}">
                <a16:creationId xmlns:a16="http://schemas.microsoft.com/office/drawing/2014/main" id="{121605A2-B9F4-AB65-CC98-0424F45CEAB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2540321" y="2880000"/>
            <a:ext cx="3175200" cy="3175200"/>
          </a:xfrm>
        </p:spPr>
        <p:txBody>
          <a:bodyPr anchor="ctr" anchorCtr="1">
            <a:noAutofit/>
          </a:bodyPr>
          <a:lstStyle>
            <a:lvl1pPr algn="ctr">
              <a:defRPr sz="3200">
                <a:latin typeface="+mn-lt"/>
              </a:defRPr>
            </a:lvl1pPr>
          </a:lstStyle>
          <a:p>
            <a:r>
              <a:rPr lang="pl-PL"/>
              <a:t>Wstaw </a:t>
            </a:r>
          </a:p>
          <a:p>
            <a:r>
              <a:rPr lang="pl-PL"/>
              <a:t>ikonę</a:t>
            </a:r>
          </a:p>
        </p:txBody>
      </p:sp>
      <p:sp>
        <p:nvSpPr>
          <p:cNvPr id="2" name="object 33">
            <a:extLst>
              <a:ext uri="{FF2B5EF4-FFF2-40B4-BE49-F238E27FC236}">
                <a16:creationId xmlns:a16="http://schemas.microsoft.com/office/drawing/2014/main" id="{F7D00884-D91A-E15E-2FF0-0FCDFE20120B}"/>
              </a:ext>
            </a:extLst>
          </p:cNvPr>
          <p:cNvSpPr/>
          <p:nvPr userDrawn="1"/>
        </p:nvSpPr>
        <p:spPr>
          <a:xfrm>
            <a:off x="8316000" y="3384000"/>
            <a:ext cx="0" cy="8640000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14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32">
            <a:extLst>
              <a:ext uri="{FF2B5EF4-FFF2-40B4-BE49-F238E27FC236}">
                <a16:creationId xmlns:a16="http://schemas.microsoft.com/office/drawing/2014/main" id="{51753A21-61A2-463D-9C0E-E4238A7152B1}"/>
              </a:ext>
            </a:extLst>
          </p:cNvPr>
          <p:cNvSpPr/>
          <p:nvPr userDrawn="1"/>
        </p:nvSpPr>
        <p:spPr>
          <a:xfrm>
            <a:off x="16056000" y="3384000"/>
            <a:ext cx="0" cy="8640000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70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32">
            <a:extLst>
              <a:ext uri="{FF2B5EF4-FFF2-40B4-BE49-F238E27FC236}">
                <a16:creationId xmlns:a16="http://schemas.microsoft.com/office/drawing/2014/main" id="{0ADBA097-E5C0-FE18-186E-16187E1D5C54}"/>
              </a:ext>
            </a:extLst>
          </p:cNvPr>
          <p:cNvSpPr/>
          <p:nvPr userDrawn="1"/>
        </p:nvSpPr>
        <p:spPr>
          <a:xfrm>
            <a:off x="19944000" y="3384000"/>
            <a:ext cx="0" cy="8640000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70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Symbol zastępczy tekstu 12">
            <a:extLst>
              <a:ext uri="{FF2B5EF4-FFF2-40B4-BE49-F238E27FC236}">
                <a16:creationId xmlns:a16="http://schemas.microsoft.com/office/drawing/2014/main" id="{0B90237E-B415-7BC4-7B66-A1A6E02B07C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68000" y="6516000"/>
            <a:ext cx="3492000" cy="5364000"/>
          </a:xfrm>
        </p:spPr>
        <p:txBody>
          <a:bodyPr numCol="1" spcCol="360000">
            <a:noAutofit/>
          </a:bodyPr>
          <a:lstStyle>
            <a:lvl1pPr>
              <a:defRPr sz="18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Ro </a:t>
            </a:r>
            <a:r>
              <a:rPr lang="pl-PL" err="1"/>
              <a:t>essin</a:t>
            </a:r>
            <a:r>
              <a:rPr lang="pl-PL"/>
              <a:t> </a:t>
            </a:r>
            <a:r>
              <a:rPr lang="pl-PL" err="1"/>
              <a:t>essed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eiumquibus</a:t>
            </a:r>
            <a:endParaRPr lang="pl-PL"/>
          </a:p>
          <a:p>
            <a:pPr lvl="0"/>
            <a:r>
              <a:rPr lang="pl-PL"/>
              <a:t>sum </a:t>
            </a:r>
            <a:r>
              <a:rPr lang="pl-PL" err="1"/>
              <a:t>voluptati</a:t>
            </a:r>
            <a:r>
              <a:rPr lang="pl-PL"/>
              <a:t> </a:t>
            </a:r>
            <a:r>
              <a:rPr lang="pl-PL" err="1"/>
              <a:t>dolum</a:t>
            </a:r>
            <a:r>
              <a:rPr lang="pl-PL"/>
              <a:t>, </a:t>
            </a:r>
            <a:r>
              <a:rPr lang="pl-PL" err="1"/>
              <a:t>corem</a:t>
            </a:r>
            <a:r>
              <a:rPr lang="pl-PL"/>
              <a:t> ni</a:t>
            </a:r>
          </a:p>
          <a:p>
            <a:pPr lvl="0"/>
            <a:r>
              <a:rPr lang="pl-PL" err="1"/>
              <a:t>nullabo</a:t>
            </a:r>
            <a:r>
              <a:rPr lang="pl-PL"/>
              <a:t>. </a:t>
            </a:r>
            <a:r>
              <a:rPr lang="pl-PL" err="1"/>
              <a:t>Nem</a:t>
            </a:r>
            <a:r>
              <a:rPr lang="pl-PL"/>
              <a:t> </a:t>
            </a:r>
            <a:r>
              <a:rPr lang="pl-PL" err="1"/>
              <a:t>adit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facesedit</a:t>
            </a:r>
            <a:endParaRPr lang="pl-PL"/>
          </a:p>
          <a:p>
            <a:pPr lvl="0"/>
            <a:r>
              <a:rPr lang="pl-PL"/>
              <a:t>qui </a:t>
            </a:r>
            <a:r>
              <a:rPr lang="pl-PL" err="1"/>
              <a:t>nonserunt</a:t>
            </a:r>
            <a:r>
              <a:rPr lang="pl-PL"/>
              <a:t> </a:t>
            </a:r>
            <a:r>
              <a:rPr lang="pl-PL" err="1"/>
              <a:t>idellore</a:t>
            </a:r>
            <a:r>
              <a:rPr lang="pl-PL"/>
              <a:t> </a:t>
            </a:r>
            <a:r>
              <a:rPr lang="pl-PL" err="1"/>
              <a:t>dolorest</a:t>
            </a:r>
            <a:endParaRPr lang="pl-PL"/>
          </a:p>
          <a:p>
            <a:pPr lvl="0"/>
            <a:r>
              <a:rPr lang="pl-PL" err="1"/>
              <a:t>faceatquamus</a:t>
            </a:r>
            <a:r>
              <a:rPr lang="pl-PL"/>
              <a:t> </a:t>
            </a:r>
            <a:r>
              <a:rPr lang="pl-PL" err="1"/>
              <a:t>dolupta</a:t>
            </a:r>
            <a:r>
              <a:rPr lang="pl-PL"/>
              <a:t> </a:t>
            </a:r>
            <a:r>
              <a:rPr lang="pl-PL" err="1"/>
              <a:t>tessimaxim</a:t>
            </a:r>
            <a:endParaRPr lang="pl-PL"/>
          </a:p>
          <a:p>
            <a:pPr lvl="0"/>
            <a:r>
              <a:rPr lang="pl-PL" err="1"/>
              <a:t>estrum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milliquia</a:t>
            </a:r>
            <a:r>
              <a:rPr lang="pl-PL"/>
              <a:t> si</a:t>
            </a:r>
          </a:p>
          <a:p>
            <a:pPr lvl="0"/>
            <a:r>
              <a:rPr lang="pl-PL" err="1"/>
              <a:t>dolut</a:t>
            </a:r>
            <a:r>
              <a:rPr lang="pl-PL"/>
              <a:t> lam, </a:t>
            </a:r>
            <a:r>
              <a:rPr lang="pl-PL" err="1"/>
              <a:t>quas</a:t>
            </a:r>
            <a:r>
              <a:rPr lang="pl-PL"/>
              <a:t> aut </a:t>
            </a:r>
            <a:r>
              <a:rPr lang="pl-PL" err="1"/>
              <a:t>faceatur</a:t>
            </a:r>
            <a:r>
              <a:rPr lang="pl-PL"/>
              <a:t>?</a:t>
            </a:r>
          </a:p>
          <a:p>
            <a:pPr lvl="0"/>
            <a:r>
              <a:rPr lang="pl-PL"/>
              <a:t>Qui con </a:t>
            </a:r>
            <a:r>
              <a:rPr lang="pl-PL" err="1"/>
              <a:t>consequias</a:t>
            </a:r>
            <a:r>
              <a:rPr lang="pl-PL"/>
              <a:t> </a:t>
            </a:r>
            <a:r>
              <a:rPr lang="pl-PL" err="1"/>
              <a:t>quosto</a:t>
            </a:r>
            <a:r>
              <a:rPr lang="pl-PL"/>
              <a:t> quo</a:t>
            </a:r>
          </a:p>
          <a:p>
            <a:pPr lvl="0"/>
            <a:r>
              <a:rPr lang="pl-PL" err="1"/>
              <a:t>iuntiusci</a:t>
            </a:r>
            <a:r>
              <a:rPr lang="pl-PL"/>
              <a:t> </a:t>
            </a:r>
            <a:r>
              <a:rPr lang="pl-PL" err="1"/>
              <a:t>repernatis</a:t>
            </a:r>
            <a:r>
              <a:rPr lang="pl-PL"/>
              <a:t> </a:t>
            </a:r>
            <a:r>
              <a:rPr lang="pl-PL" err="1"/>
              <a:t>dolorecto</a:t>
            </a:r>
            <a:endParaRPr lang="pl-PL"/>
          </a:p>
          <a:p>
            <a:pPr lvl="0"/>
            <a:r>
              <a:rPr lang="pl-PL" err="1"/>
              <a:t>berumqui</a:t>
            </a:r>
            <a:r>
              <a:rPr lang="pl-PL"/>
              <a:t> </a:t>
            </a:r>
            <a:r>
              <a:rPr lang="pl-PL" err="1"/>
              <a:t>blaboribus</a:t>
            </a:r>
            <a:r>
              <a:rPr lang="pl-PL"/>
              <a:t>, </a:t>
            </a:r>
            <a:r>
              <a:rPr lang="pl-PL" err="1"/>
              <a:t>verum</a:t>
            </a:r>
            <a:endParaRPr lang="pl-PL"/>
          </a:p>
          <a:p>
            <a:pPr lvl="0"/>
            <a:r>
              <a:rPr lang="pl-PL" err="1"/>
              <a:t>dolupti</a:t>
            </a:r>
            <a:r>
              <a:rPr lang="pl-PL"/>
              <a:t> </a:t>
            </a:r>
            <a:r>
              <a:rPr lang="pl-PL" err="1"/>
              <a:t>orempore</a:t>
            </a:r>
            <a:r>
              <a:rPr lang="pl-PL"/>
              <a:t> </a:t>
            </a:r>
            <a:r>
              <a:rPr lang="pl-PL" err="1"/>
              <a:t>nimoluptatam</a:t>
            </a:r>
            <a:endParaRPr lang="pl-PL"/>
          </a:p>
          <a:p>
            <a:pPr lvl="0"/>
            <a:r>
              <a:rPr lang="pl-PL" err="1"/>
              <a:t>latquaest</a:t>
            </a:r>
            <a:r>
              <a:rPr lang="pl-PL"/>
              <a:t> </a:t>
            </a:r>
            <a:r>
              <a:rPr lang="pl-PL" err="1"/>
              <a:t>pernatem</a:t>
            </a:r>
            <a:r>
              <a:rPr lang="pl-PL"/>
              <a:t> </a:t>
            </a:r>
            <a:r>
              <a:rPr lang="pl-PL" err="1"/>
              <a:t>corro</a:t>
            </a:r>
            <a:r>
              <a:rPr lang="pl-PL"/>
              <a:t> </a:t>
            </a:r>
            <a:r>
              <a:rPr lang="pl-PL" err="1"/>
              <a:t>ea</a:t>
            </a:r>
            <a:endParaRPr lang="pl-PL"/>
          </a:p>
          <a:p>
            <a:pPr lvl="0"/>
            <a:r>
              <a:rPr lang="pl-PL" err="1"/>
              <a:t>denimus</a:t>
            </a:r>
            <a:r>
              <a:rPr lang="pl-PL"/>
              <a:t> </a:t>
            </a:r>
            <a:r>
              <a:rPr lang="pl-PL" err="1"/>
              <a:t>am</a:t>
            </a:r>
            <a:r>
              <a:rPr lang="pl-PL"/>
              <a:t> </a:t>
            </a:r>
            <a:r>
              <a:rPr lang="pl-PL" err="1"/>
              <a:t>ipiet</a:t>
            </a:r>
            <a:r>
              <a:rPr lang="pl-PL"/>
              <a:t> </a:t>
            </a:r>
            <a:r>
              <a:rPr lang="pl-PL" err="1"/>
              <a:t>ipsaepe</a:t>
            </a:r>
            <a:r>
              <a:rPr lang="pl-PL"/>
              <a:t> </a:t>
            </a:r>
            <a:r>
              <a:rPr lang="pl-PL" err="1"/>
              <a:t>ruptiis</a:t>
            </a:r>
            <a:endParaRPr lang="pl-PL"/>
          </a:p>
          <a:p>
            <a:pPr lvl="0"/>
            <a:r>
              <a:rPr lang="pl-PL" err="1"/>
              <a:t>dolorerit</a:t>
            </a:r>
            <a:r>
              <a:rPr lang="pl-PL"/>
              <a:t> </a:t>
            </a:r>
            <a:r>
              <a:rPr lang="pl-PL" err="1"/>
              <a:t>verum</a:t>
            </a:r>
            <a:r>
              <a:rPr lang="pl-PL"/>
              <a:t> </a:t>
            </a:r>
            <a:r>
              <a:rPr lang="pl-PL" err="1"/>
              <a:t>quibus</a:t>
            </a:r>
            <a:r>
              <a:rPr lang="pl-PL"/>
              <a:t> </a:t>
            </a:r>
            <a:r>
              <a:rPr lang="pl-PL" err="1"/>
              <a:t>volestem</a:t>
            </a:r>
            <a:endParaRPr lang="pl-PL"/>
          </a:p>
          <a:p>
            <a:pPr lvl="0"/>
            <a:r>
              <a:rPr lang="pl-PL" err="1"/>
              <a:t>volo</a:t>
            </a:r>
            <a:r>
              <a:rPr lang="pl-PL"/>
              <a:t> </a:t>
            </a:r>
            <a:r>
              <a:rPr lang="pl-PL" err="1"/>
              <a:t>cullabo</a:t>
            </a:r>
            <a:r>
              <a:rPr lang="pl-PL"/>
              <a:t> </a:t>
            </a:r>
            <a:r>
              <a:rPr lang="pl-PL" err="1"/>
              <a:t>reritatur</a:t>
            </a:r>
            <a:r>
              <a:rPr lang="pl-PL"/>
              <a:t>, si</a:t>
            </a:r>
          </a:p>
          <a:p>
            <a:pPr lvl="0"/>
            <a:r>
              <a:rPr lang="pl-PL" err="1"/>
              <a:t>dolupta</a:t>
            </a:r>
            <a:r>
              <a:rPr lang="pl-PL"/>
              <a:t> </a:t>
            </a:r>
            <a:r>
              <a:rPr lang="pl-PL" err="1"/>
              <a:t>dolum</a:t>
            </a:r>
            <a:r>
              <a:rPr lang="pl-PL"/>
              <a:t> </a:t>
            </a:r>
            <a:r>
              <a:rPr lang="pl-PL" err="1"/>
              <a:t>necearc</a:t>
            </a:r>
            <a:r>
              <a:rPr lang="pl-PL"/>
              <a:t> </a:t>
            </a:r>
            <a:r>
              <a:rPr lang="pl-PL" err="1"/>
              <a:t>hillabo</a:t>
            </a:r>
            <a:r>
              <a:rPr lang="pl-PL"/>
              <a:t>.</a:t>
            </a:r>
          </a:p>
          <a:p>
            <a:pPr lvl="0"/>
            <a:r>
              <a:rPr lang="pl-PL" err="1"/>
              <a:t>Quibus</a:t>
            </a:r>
            <a:r>
              <a:rPr lang="pl-PL"/>
              <a:t> </a:t>
            </a:r>
            <a:r>
              <a:rPr lang="pl-PL" err="1"/>
              <a:t>ipiet</a:t>
            </a:r>
            <a:r>
              <a:rPr lang="pl-PL"/>
              <a:t> </a:t>
            </a:r>
            <a:r>
              <a:rPr lang="pl-PL" err="1"/>
              <a:t>ipsaepe</a:t>
            </a:r>
            <a:r>
              <a:rPr lang="pl-PL"/>
              <a:t> </a:t>
            </a:r>
            <a:r>
              <a:rPr lang="pl-PL" err="1"/>
              <a:t>ruptiis</a:t>
            </a:r>
            <a:endParaRPr lang="pl-PL"/>
          </a:p>
          <a:p>
            <a:pPr lvl="0"/>
            <a:r>
              <a:rPr lang="pl-PL" err="1"/>
              <a:t>dolorerit</a:t>
            </a:r>
            <a:r>
              <a:rPr lang="pl-PL"/>
              <a:t> </a:t>
            </a:r>
            <a:r>
              <a:rPr lang="pl-PL" err="1"/>
              <a:t>verum</a:t>
            </a:r>
            <a:r>
              <a:rPr lang="pl-PL"/>
              <a:t>.</a:t>
            </a:r>
          </a:p>
        </p:txBody>
      </p:sp>
      <p:sp>
        <p:nvSpPr>
          <p:cNvPr id="22" name="Symbol zastępczy tekstu 12">
            <a:extLst>
              <a:ext uri="{FF2B5EF4-FFF2-40B4-BE49-F238E27FC236}">
                <a16:creationId xmlns:a16="http://schemas.microsoft.com/office/drawing/2014/main" id="{BB40F0B3-E481-B12E-B218-DA63688E57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232000" y="6516000"/>
            <a:ext cx="3492000" cy="5364000"/>
          </a:xfrm>
        </p:spPr>
        <p:txBody>
          <a:bodyPr numCol="1" spcCol="360000">
            <a:noAutofit/>
          </a:bodyPr>
          <a:lstStyle>
            <a:lvl1pPr>
              <a:defRPr sz="18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18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Soluptae</a:t>
            </a:r>
            <a:r>
              <a:rPr lang="pl-PL"/>
              <a:t> </a:t>
            </a:r>
            <a:r>
              <a:rPr lang="pl-PL" err="1"/>
              <a:t>ped</a:t>
            </a:r>
            <a:r>
              <a:rPr lang="pl-PL"/>
              <a:t> </a:t>
            </a:r>
            <a:r>
              <a:rPr lang="pl-PL" err="1"/>
              <a:t>quam</a:t>
            </a:r>
            <a:r>
              <a:rPr lang="pl-PL"/>
              <a:t> </a:t>
            </a:r>
            <a:r>
              <a:rPr lang="pl-PL" err="1"/>
              <a:t>eatem</a:t>
            </a:r>
            <a:r>
              <a:rPr lang="pl-PL"/>
              <a:t> </a:t>
            </a:r>
            <a:r>
              <a:rPr lang="pl-PL" err="1"/>
              <a:t>eum</a:t>
            </a:r>
            <a:endParaRPr lang="pl-PL"/>
          </a:p>
          <a:p>
            <a:pPr lvl="0"/>
            <a:r>
              <a:rPr lang="pl-PL" err="1"/>
              <a:t>experuptur</a:t>
            </a:r>
            <a:r>
              <a:rPr lang="pl-PL"/>
              <a:t>, </a:t>
            </a:r>
            <a:r>
              <a:rPr lang="pl-PL" err="1"/>
              <a:t>officae</a:t>
            </a:r>
            <a:r>
              <a:rPr lang="pl-PL"/>
              <a:t> </a:t>
            </a:r>
            <a:r>
              <a:rPr lang="pl-PL" err="1"/>
              <a:t>cestem</a:t>
            </a:r>
            <a:r>
              <a:rPr lang="pl-PL"/>
              <a:t> </a:t>
            </a:r>
            <a:r>
              <a:rPr lang="pl-PL" err="1"/>
              <a:t>adiorent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veliti</a:t>
            </a:r>
            <a:r>
              <a:rPr lang="pl-PL"/>
              <a:t> </a:t>
            </a:r>
            <a:r>
              <a:rPr lang="pl-PL" err="1"/>
              <a:t>blaceri</a:t>
            </a:r>
            <a:r>
              <a:rPr lang="pl-PL"/>
              <a:t> </a:t>
            </a:r>
            <a:r>
              <a:rPr lang="pl-PL" err="1"/>
              <a:t>doluptatum</a:t>
            </a:r>
            <a:r>
              <a:rPr lang="pl-PL"/>
              <a:t> aut es </a:t>
            </a:r>
            <a:r>
              <a:rPr lang="pl-PL" err="1"/>
              <a:t>milit</a:t>
            </a:r>
            <a:r>
              <a:rPr lang="pl-PL"/>
              <a:t>, aut </a:t>
            </a:r>
            <a:r>
              <a:rPr lang="pl-PL" err="1"/>
              <a:t>enis</a:t>
            </a:r>
            <a:r>
              <a:rPr lang="pl-PL"/>
              <a:t> </a:t>
            </a:r>
            <a:r>
              <a:rPr lang="pl-PL" err="1"/>
              <a:t>magnimet</a:t>
            </a:r>
            <a:r>
              <a:rPr lang="pl-PL"/>
              <a:t> </a:t>
            </a:r>
            <a:r>
              <a:rPr lang="pl-PL" err="1"/>
              <a:t>adigeni</a:t>
            </a:r>
            <a:r>
              <a:rPr lang="pl-PL"/>
              <a:t> </a:t>
            </a:r>
            <a:r>
              <a:rPr lang="pl-PL" err="1"/>
              <a:t>mpeless</a:t>
            </a:r>
            <a:r>
              <a:rPr lang="pl-PL"/>
              <a:t> </a:t>
            </a:r>
            <a:r>
              <a:rPr lang="pl-PL" err="1"/>
              <a:t>itatem</a:t>
            </a:r>
            <a:r>
              <a:rPr lang="pl-PL"/>
              <a:t> et </a:t>
            </a:r>
            <a:r>
              <a:rPr lang="pl-PL" err="1"/>
              <a:t>ullature</a:t>
            </a:r>
            <a:r>
              <a:rPr lang="pl-PL"/>
              <a:t> </a:t>
            </a:r>
            <a:r>
              <a:rPr lang="pl-PL" err="1"/>
              <a:t>prepel</a:t>
            </a:r>
            <a:r>
              <a:rPr lang="pl-PL"/>
              <a:t> </a:t>
            </a:r>
            <a:r>
              <a:rPr lang="pl-PL" err="1"/>
              <a:t>maximo</a:t>
            </a:r>
            <a:r>
              <a:rPr lang="pl-PL"/>
              <a:t> </a:t>
            </a:r>
            <a:r>
              <a:rPr lang="pl-PL" err="1"/>
              <a:t>volore</a:t>
            </a:r>
            <a:endParaRPr lang="pl-PL"/>
          </a:p>
          <a:p>
            <a:pPr lvl="0"/>
            <a:r>
              <a:rPr lang="pl-PL"/>
              <a:t>cum </a:t>
            </a:r>
            <a:r>
              <a:rPr lang="pl-PL" err="1"/>
              <a:t>dest</a:t>
            </a:r>
            <a:r>
              <a:rPr lang="pl-PL"/>
              <a:t> </a:t>
            </a:r>
            <a:r>
              <a:rPr lang="pl-PL" err="1"/>
              <a:t>alibere</a:t>
            </a:r>
            <a:r>
              <a:rPr lang="pl-PL"/>
              <a:t> </a:t>
            </a:r>
            <a:r>
              <a:rPr lang="pl-PL" err="1"/>
              <a:t>rerunturias</a:t>
            </a:r>
            <a:r>
              <a:rPr lang="pl-PL"/>
              <a:t> </a:t>
            </a:r>
            <a:r>
              <a:rPr lang="pl-PL" err="1"/>
              <a:t>il</a:t>
            </a:r>
            <a:endParaRPr lang="pl-PL"/>
          </a:p>
          <a:p>
            <a:pPr lvl="0"/>
            <a:r>
              <a:rPr lang="pl-PL" err="1"/>
              <a:t>maximpeles</a:t>
            </a:r>
            <a:r>
              <a:rPr lang="pl-PL"/>
              <a:t> ex </a:t>
            </a:r>
            <a:r>
              <a:rPr lang="pl-PL" err="1"/>
              <a:t>exero</a:t>
            </a:r>
            <a:r>
              <a:rPr lang="pl-PL"/>
              <a:t> </a:t>
            </a:r>
            <a:r>
              <a:rPr lang="pl-PL" err="1"/>
              <a:t>occusti</a:t>
            </a:r>
            <a:endParaRPr lang="pl-PL"/>
          </a:p>
          <a:p>
            <a:pPr lvl="0"/>
            <a:r>
              <a:rPr lang="pl-PL" err="1"/>
              <a:t>orenesc</a:t>
            </a:r>
            <a:r>
              <a:rPr lang="pl-PL"/>
              <a:t> </a:t>
            </a:r>
            <a:r>
              <a:rPr lang="pl-PL" err="1"/>
              <a:t>iatatis</a:t>
            </a:r>
            <a:r>
              <a:rPr lang="pl-PL"/>
              <a:t> re, </a:t>
            </a:r>
            <a:r>
              <a:rPr lang="pl-PL" err="1"/>
              <a:t>nonessitio</a:t>
            </a:r>
            <a:endParaRPr lang="pl-PL"/>
          </a:p>
          <a:p>
            <a:pPr lvl="0"/>
            <a:r>
              <a:rPr lang="pl-PL" err="1"/>
              <a:t>mo</a:t>
            </a:r>
            <a:r>
              <a:rPr lang="pl-PL"/>
              <a:t> </a:t>
            </a:r>
            <a:r>
              <a:rPr lang="pl-PL" err="1"/>
              <a:t>exceaquat</a:t>
            </a:r>
            <a:r>
              <a:rPr lang="pl-PL"/>
              <a:t> </a:t>
            </a:r>
            <a:r>
              <a:rPr lang="pl-PL" err="1"/>
              <a:t>fugia</a:t>
            </a:r>
            <a:r>
              <a:rPr lang="pl-PL"/>
              <a:t> </a:t>
            </a:r>
            <a:r>
              <a:rPr lang="pl-PL" err="1"/>
              <a:t>iunt</a:t>
            </a:r>
            <a:r>
              <a:rPr lang="pl-PL"/>
              <a:t> </a:t>
            </a:r>
            <a:r>
              <a:rPr lang="pl-PL" err="1"/>
              <a:t>recatia</a:t>
            </a:r>
            <a:endParaRPr lang="pl-PL"/>
          </a:p>
          <a:p>
            <a:pPr lvl="0"/>
            <a:r>
              <a:rPr lang="pl-PL" err="1"/>
              <a:t>spedit</a:t>
            </a:r>
            <a:r>
              <a:rPr lang="pl-PL"/>
              <a:t> </a:t>
            </a:r>
            <a:r>
              <a:rPr lang="pl-PL" err="1"/>
              <a:t>utatquossus</a:t>
            </a:r>
            <a:r>
              <a:rPr lang="pl-PL"/>
              <a:t> </a:t>
            </a:r>
            <a:r>
              <a:rPr lang="pl-PL" err="1"/>
              <a:t>estibus</a:t>
            </a:r>
            <a:r>
              <a:rPr lang="pl-PL"/>
              <a:t> con</a:t>
            </a:r>
          </a:p>
          <a:p>
            <a:pPr lvl="0"/>
            <a:r>
              <a:rPr lang="pl-PL" err="1"/>
              <a:t>conse</a:t>
            </a:r>
            <a:r>
              <a:rPr lang="pl-PL"/>
              <a:t> </a:t>
            </a:r>
            <a:r>
              <a:rPr lang="pl-PL" err="1"/>
              <a:t>inctisqui</a:t>
            </a:r>
            <a:r>
              <a:rPr lang="pl-PL"/>
              <a:t> con </a:t>
            </a:r>
            <a:r>
              <a:rPr lang="pl-PL" err="1"/>
              <a:t>nistiunt</a:t>
            </a:r>
            <a:r>
              <a:rPr lang="pl-PL"/>
              <a:t> </a:t>
            </a:r>
            <a:r>
              <a:rPr lang="pl-PL" err="1"/>
              <a:t>dit</a:t>
            </a:r>
            <a:endParaRPr lang="pl-PL"/>
          </a:p>
          <a:p>
            <a:pPr lvl="0"/>
            <a:r>
              <a:rPr lang="pl-PL"/>
              <a:t>in </a:t>
            </a:r>
            <a:r>
              <a:rPr lang="pl-PL" err="1"/>
              <a:t>paritiam</a:t>
            </a:r>
            <a:r>
              <a:rPr lang="pl-PL"/>
              <a:t> </a:t>
            </a:r>
            <a:r>
              <a:rPr lang="pl-PL" err="1"/>
              <a:t>rest</a:t>
            </a:r>
            <a:r>
              <a:rPr lang="pl-PL"/>
              <a:t>,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quiatatiatam</a:t>
            </a:r>
            <a:endParaRPr lang="pl-PL"/>
          </a:p>
          <a:p>
            <a:pPr lvl="0"/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ne</a:t>
            </a:r>
            <a:r>
              <a:rPr lang="pl-PL"/>
              <a:t> </a:t>
            </a:r>
            <a:r>
              <a:rPr lang="pl-PL" err="1"/>
              <a:t>endam</a:t>
            </a:r>
            <a:r>
              <a:rPr lang="pl-PL"/>
              <a:t> </a:t>
            </a:r>
            <a:r>
              <a:rPr lang="pl-PL" err="1"/>
              <a:t>nimosaes</a:t>
            </a:r>
            <a:r>
              <a:rPr lang="pl-PL"/>
              <a:t> </a:t>
            </a:r>
            <a:r>
              <a:rPr lang="pl-PL" err="1"/>
              <a:t>volorum</a:t>
            </a:r>
            <a:endParaRPr lang="pl-PL"/>
          </a:p>
          <a:p>
            <a:pPr lvl="0"/>
            <a:r>
              <a:rPr lang="pl-PL" err="1"/>
              <a:t>veliquametur</a:t>
            </a:r>
            <a:r>
              <a:rPr lang="pl-PL"/>
              <a:t> </a:t>
            </a:r>
            <a:r>
              <a:rPr lang="pl-PL" err="1"/>
              <a:t>aliquianda</a:t>
            </a:r>
            <a:endParaRPr lang="pl-PL"/>
          </a:p>
          <a:p>
            <a:pPr lvl="0"/>
            <a:r>
              <a:rPr lang="pl-PL" err="1"/>
              <a:t>volupta</a:t>
            </a:r>
            <a:r>
              <a:rPr lang="pl-PL"/>
              <a:t> vent </a:t>
            </a:r>
            <a:r>
              <a:rPr lang="pl-PL" err="1"/>
              <a:t>alibere</a:t>
            </a:r>
            <a:r>
              <a:rPr lang="pl-PL"/>
              <a:t> </a:t>
            </a:r>
            <a:r>
              <a:rPr lang="pl-PL" err="1"/>
              <a:t>rerunturias</a:t>
            </a:r>
            <a:r>
              <a:rPr lang="pl-PL"/>
              <a:t> </a:t>
            </a:r>
            <a:r>
              <a:rPr lang="pl-PL" err="1"/>
              <a:t>il</a:t>
            </a:r>
            <a:endParaRPr lang="pl-PL"/>
          </a:p>
          <a:p>
            <a:pPr lvl="0"/>
            <a:r>
              <a:rPr lang="pl-PL" err="1"/>
              <a:t>maximpeles</a:t>
            </a:r>
            <a:r>
              <a:rPr lang="pl-PL"/>
              <a:t> ex </a:t>
            </a:r>
            <a:r>
              <a:rPr lang="pl-PL" err="1"/>
              <a:t>exero</a:t>
            </a:r>
            <a:r>
              <a:rPr lang="pl-PL"/>
              <a:t> </a:t>
            </a:r>
            <a:r>
              <a:rPr lang="pl-PL" err="1"/>
              <a:t>occusti</a:t>
            </a:r>
            <a:endParaRPr lang="pl-PL"/>
          </a:p>
          <a:p>
            <a:pPr lvl="0"/>
            <a:r>
              <a:rPr lang="pl-PL" err="1"/>
              <a:t>orenesc</a:t>
            </a:r>
            <a:r>
              <a:rPr lang="pl-PL"/>
              <a:t> </a:t>
            </a:r>
            <a:r>
              <a:rPr lang="pl-PL" err="1"/>
              <a:t>iatatis</a:t>
            </a:r>
            <a:r>
              <a:rPr lang="pl-PL"/>
              <a:t>.</a:t>
            </a:r>
          </a:p>
        </p:txBody>
      </p:sp>
      <p:sp>
        <p:nvSpPr>
          <p:cNvPr id="23" name="Symbol zastępczy obrazu 7">
            <a:extLst>
              <a:ext uri="{FF2B5EF4-FFF2-40B4-BE49-F238E27FC236}">
                <a16:creationId xmlns:a16="http://schemas.microsoft.com/office/drawing/2014/main" id="{22CD83B0-BB26-27AE-3BB9-493A970A019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6384028" y="2880000"/>
            <a:ext cx="3175200" cy="3175200"/>
          </a:xfrm>
        </p:spPr>
        <p:txBody>
          <a:bodyPr anchor="ctr" anchorCtr="1">
            <a:noAutofit/>
          </a:bodyPr>
          <a:lstStyle>
            <a:lvl1pPr algn="ctr">
              <a:defRPr sz="3200">
                <a:latin typeface="+mn-lt"/>
              </a:defRPr>
            </a:lvl1pPr>
          </a:lstStyle>
          <a:p>
            <a:r>
              <a:rPr lang="pl-PL"/>
              <a:t>Wstaw </a:t>
            </a:r>
          </a:p>
          <a:p>
            <a:r>
              <a:rPr lang="pl-PL"/>
              <a:t>ikonę</a:t>
            </a:r>
          </a:p>
        </p:txBody>
      </p:sp>
      <p:sp>
        <p:nvSpPr>
          <p:cNvPr id="24" name="Symbol zastępczy obrazu 7">
            <a:extLst>
              <a:ext uri="{FF2B5EF4-FFF2-40B4-BE49-F238E27FC236}">
                <a16:creationId xmlns:a16="http://schemas.microsoft.com/office/drawing/2014/main" id="{9448EF34-D370-DEB9-2FB9-B202A0AFEDE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0313750" y="2880000"/>
            <a:ext cx="3175200" cy="3175200"/>
          </a:xfrm>
        </p:spPr>
        <p:txBody>
          <a:bodyPr anchor="ctr" anchorCtr="1">
            <a:noAutofit/>
          </a:bodyPr>
          <a:lstStyle>
            <a:lvl1pPr algn="ctr">
              <a:defRPr sz="3200">
                <a:latin typeface="+mn-lt"/>
              </a:defRPr>
            </a:lvl1pPr>
          </a:lstStyle>
          <a:p>
            <a:r>
              <a:rPr lang="pl-PL"/>
              <a:t>Wstaw </a:t>
            </a:r>
          </a:p>
          <a:p>
            <a:r>
              <a:rPr lang="pl-PL"/>
              <a:t>ikonę</a:t>
            </a:r>
          </a:p>
        </p:txBody>
      </p:sp>
      <p:sp>
        <p:nvSpPr>
          <p:cNvPr id="27" name="Holder 3">
            <a:extLst>
              <a:ext uri="{FF2B5EF4-FFF2-40B4-BE49-F238E27FC236}">
                <a16:creationId xmlns:a16="http://schemas.microsoft.com/office/drawing/2014/main" id="{80F5665A-8FDA-B1FE-3E2A-F2C81A60D291}"/>
              </a:ext>
            </a:extLst>
          </p:cNvPr>
          <p:cNvSpPr>
            <a:spLocks noGrp="1"/>
          </p:cNvSpPr>
          <p:nvPr>
            <p:ph type="subTitle" idx="4" hasCustomPrompt="1"/>
          </p:nvPr>
        </p:nvSpPr>
        <p:spPr>
          <a:xfrm>
            <a:off x="892800" y="791307"/>
            <a:ext cx="18538200" cy="114230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600" b="1" i="0">
                <a:solidFill>
                  <a:schemeClr val="tx2"/>
                </a:solidFill>
                <a:latin typeface="+mn-lt"/>
                <a:cs typeface="Arial"/>
              </a:defRPr>
            </a:lvl1pPr>
            <a:lvl2pPr marL="0" algn="l">
              <a:defRPr sz="3600" b="0">
                <a:solidFill>
                  <a:schemeClr val="tx2"/>
                </a:solidFill>
              </a:defRPr>
            </a:lvl2pPr>
            <a:lvl3pPr marL="0" algn="l">
              <a:defRPr sz="3600">
                <a:solidFill>
                  <a:schemeClr val="tx2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pt-BR"/>
              <a:t>Uciaes maximag nihillam ellabo. Igni tem fuga. Itasper natiam,</a:t>
            </a:r>
          </a:p>
          <a:p>
            <a:pPr lvl="0"/>
            <a:r>
              <a:rPr lang="pt-BR"/>
              <a:t>quae nisim fuga. Ut latem endit, invel il exceatiam, is ne sitet es</a:t>
            </a:r>
            <a:endParaRPr lang="pl-PL"/>
          </a:p>
        </p:txBody>
      </p:sp>
      <p:sp>
        <p:nvSpPr>
          <p:cNvPr id="17" name="Symbol zastępczy numeru slajdu 4">
            <a:extLst>
              <a:ext uri="{FF2B5EF4-FFF2-40B4-BE49-F238E27FC236}">
                <a16:creationId xmlns:a16="http://schemas.microsoft.com/office/drawing/2014/main" id="{0ED5C584-98C5-5468-6746-C23121E2FD9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1259800" y="12712700"/>
            <a:ext cx="2256196" cy="367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8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algn="r">
              <a:defRPr>
                <a:solidFill>
                  <a:schemeClr val="tx1"/>
                </a:solidFill>
                <a:latin typeface="+mn-lt"/>
              </a:defRPr>
            </a:lvl2pPr>
            <a:lvl3pPr algn="r">
              <a:defRPr>
                <a:solidFill>
                  <a:schemeClr val="tx1"/>
                </a:solidFill>
                <a:latin typeface="+mn-lt"/>
              </a:defRPr>
            </a:lvl3pPr>
            <a:lvl4pPr algn="r"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  <a:lvl6pPr algn="r">
              <a:defRPr>
                <a:solidFill>
                  <a:schemeClr val="tx1"/>
                </a:solidFill>
                <a:latin typeface="+mn-lt"/>
              </a:defRPr>
            </a:lvl6pPr>
            <a:lvl7pPr algn="r">
              <a:defRPr>
                <a:solidFill>
                  <a:schemeClr val="tx1"/>
                </a:solidFill>
                <a:latin typeface="+mn-lt"/>
              </a:defRPr>
            </a:lvl7pPr>
            <a:lvl8pPr algn="r">
              <a:defRPr>
                <a:solidFill>
                  <a:schemeClr val="tx1"/>
                </a:solidFill>
                <a:latin typeface="+mn-lt"/>
              </a:defRPr>
            </a:lvl8pPr>
            <a:lvl9pPr algn="r"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fld id="{7FB749AA-DFD3-49FF-A46D-6425A0886B7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24321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ajd tekstowy_v4 + Ikon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a 8">
            <a:extLst>
              <a:ext uri="{FF2B5EF4-FFF2-40B4-BE49-F238E27FC236}">
                <a16:creationId xmlns:a16="http://schemas.microsoft.com/office/drawing/2014/main" id="{3D8429DC-68D4-97E3-C758-C3B0AD1D8C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2000" y="2133600"/>
            <a:ext cx="632273" cy="63227"/>
          </a:xfrm>
          <a:prstGeom prst="rect">
            <a:avLst/>
          </a:prstGeom>
        </p:spPr>
      </p:pic>
      <p:sp>
        <p:nvSpPr>
          <p:cNvPr id="12" name="Symbol zastępczy tekstu 12">
            <a:extLst>
              <a:ext uri="{FF2B5EF4-FFF2-40B4-BE49-F238E27FC236}">
                <a16:creationId xmlns:a16="http://schemas.microsoft.com/office/drawing/2014/main" id="{03C6DA60-51CE-1A3F-C2DC-CE42040C39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20000" y="6516000"/>
            <a:ext cx="3492000" cy="5364000"/>
          </a:xfrm>
        </p:spPr>
        <p:txBody>
          <a:bodyPr numCol="1" spcCol="360000">
            <a:noAutofit/>
          </a:bodyPr>
          <a:lstStyle>
            <a:lvl1pPr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Sit et </a:t>
            </a:r>
            <a:r>
              <a:rPr lang="pl-PL" err="1"/>
              <a:t>landus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qui </a:t>
            </a:r>
            <a:r>
              <a:rPr lang="pl-PL" err="1"/>
              <a:t>seces</a:t>
            </a:r>
            <a:r>
              <a:rPr lang="pl-PL"/>
              <a:t> </a:t>
            </a:r>
            <a:r>
              <a:rPr lang="pl-PL" err="1"/>
              <a:t>aboriam</a:t>
            </a:r>
            <a:r>
              <a:rPr lang="pl-PL"/>
              <a:t> </a:t>
            </a:r>
            <a:r>
              <a:rPr lang="pl-PL" err="1"/>
              <a:t>eatem</a:t>
            </a:r>
            <a:r>
              <a:rPr lang="pl-PL"/>
              <a:t> </a:t>
            </a:r>
            <a:r>
              <a:rPr lang="pl-PL" err="1"/>
              <a:t>fugitaest</a:t>
            </a:r>
            <a:r>
              <a:rPr lang="pl-PL"/>
              <a:t> alit </a:t>
            </a:r>
            <a:r>
              <a:rPr lang="pl-PL" err="1"/>
              <a:t>eum</a:t>
            </a:r>
            <a:endParaRPr lang="pl-PL"/>
          </a:p>
          <a:p>
            <a:pPr lvl="0"/>
            <a:r>
              <a:rPr lang="pl-PL" err="1"/>
              <a:t>faccabori</a:t>
            </a:r>
            <a:r>
              <a:rPr lang="pl-PL"/>
              <a:t> </a:t>
            </a:r>
            <a:r>
              <a:rPr lang="pl-PL" err="1"/>
              <a:t>rempore</a:t>
            </a:r>
            <a:r>
              <a:rPr lang="pl-PL"/>
              <a:t> </a:t>
            </a:r>
            <a:r>
              <a:rPr lang="pl-PL" err="1"/>
              <a:t>mporestis</a:t>
            </a:r>
            <a:endParaRPr lang="pl-PL"/>
          </a:p>
          <a:p>
            <a:pPr lvl="0"/>
            <a:r>
              <a:rPr lang="pl-PL" err="1"/>
              <a:t>intur</a:t>
            </a:r>
            <a:r>
              <a:rPr lang="pl-PL"/>
              <a:t> </a:t>
            </a:r>
            <a:r>
              <a:rPr lang="pl-PL" err="1"/>
              <a:t>sanditate</a:t>
            </a:r>
            <a:r>
              <a:rPr lang="pl-PL"/>
              <a:t> </a:t>
            </a:r>
            <a:r>
              <a:rPr lang="pl-PL" err="1"/>
              <a:t>litio</a:t>
            </a:r>
            <a:r>
              <a:rPr lang="pl-PL"/>
              <a:t>. </a:t>
            </a:r>
            <a:r>
              <a:rPr lang="pl-PL" err="1"/>
              <a:t>Eratum</a:t>
            </a:r>
            <a:r>
              <a:rPr lang="pl-PL"/>
              <a:t> </a:t>
            </a:r>
            <a:r>
              <a:rPr lang="pl-PL" err="1"/>
              <a:t>invelic</a:t>
            </a:r>
            <a:endParaRPr lang="pl-PL"/>
          </a:p>
          <a:p>
            <a:pPr lvl="0"/>
            <a:r>
              <a:rPr lang="pl-PL" err="1"/>
              <a:t>imoluptiam</a:t>
            </a:r>
            <a:r>
              <a:rPr lang="pl-PL"/>
              <a:t> fuga. Labo. </a:t>
            </a:r>
            <a:r>
              <a:rPr lang="pl-PL" err="1"/>
              <a:t>Ut</a:t>
            </a:r>
            <a:endParaRPr lang="pl-PL"/>
          </a:p>
          <a:p>
            <a:pPr lvl="0"/>
            <a:r>
              <a:rPr lang="pl-PL" err="1"/>
              <a:t>voluptas</a:t>
            </a:r>
            <a:r>
              <a:rPr lang="pl-PL"/>
              <a:t> plam ex </a:t>
            </a:r>
            <a:r>
              <a:rPr lang="pl-PL" err="1"/>
              <a:t>exerro</a:t>
            </a:r>
            <a:r>
              <a:rPr lang="pl-PL"/>
              <a:t> </a:t>
            </a:r>
            <a:r>
              <a:rPr lang="pl-PL" err="1"/>
              <a:t>optaqui</a:t>
            </a:r>
            <a:endParaRPr lang="pl-PL"/>
          </a:p>
          <a:p>
            <a:pPr lvl="0"/>
            <a:r>
              <a:rPr lang="pl-PL" err="1"/>
              <a:t>sime</a:t>
            </a:r>
            <a:r>
              <a:rPr lang="pl-PL"/>
              <a:t> </a:t>
            </a:r>
            <a:r>
              <a:rPr lang="pl-PL" err="1"/>
              <a:t>sapero</a:t>
            </a:r>
            <a:r>
              <a:rPr lang="pl-PL"/>
              <a:t> </a:t>
            </a:r>
            <a:r>
              <a:rPr lang="pl-PL" err="1"/>
              <a:t>inum</a:t>
            </a:r>
            <a:r>
              <a:rPr lang="pl-PL"/>
              <a:t> </a:t>
            </a:r>
            <a:r>
              <a:rPr lang="pl-PL" err="1"/>
              <a:t>fugit</a:t>
            </a:r>
            <a:r>
              <a:rPr lang="pl-PL"/>
              <a:t> </a:t>
            </a:r>
            <a:r>
              <a:rPr lang="pl-PL" err="1"/>
              <a:t>faccusda</a:t>
            </a:r>
            <a:endParaRPr lang="pl-PL"/>
          </a:p>
          <a:p>
            <a:pPr lvl="0"/>
            <a:r>
              <a:rPr lang="pl-PL" err="1"/>
              <a:t>eum</a:t>
            </a:r>
            <a:r>
              <a:rPr lang="pl-PL"/>
              <a:t> </a:t>
            </a:r>
            <a:r>
              <a:rPr lang="pl-PL" err="1"/>
              <a:t>landist</a:t>
            </a:r>
            <a:r>
              <a:rPr lang="pl-PL"/>
              <a:t> </a:t>
            </a:r>
            <a:r>
              <a:rPr lang="pl-PL" err="1"/>
              <a:t>aces</a:t>
            </a:r>
            <a:r>
              <a:rPr lang="pl-PL"/>
              <a:t> as </a:t>
            </a:r>
            <a:r>
              <a:rPr lang="pl-PL" err="1"/>
              <a:t>saniet</a:t>
            </a:r>
            <a:endParaRPr lang="pl-PL"/>
          </a:p>
          <a:p>
            <a:pPr lvl="0"/>
            <a:r>
              <a:rPr lang="pl-PL" err="1"/>
              <a:t>voluptatur</a:t>
            </a:r>
            <a:r>
              <a:rPr lang="pl-PL"/>
              <a:t>?</a:t>
            </a:r>
          </a:p>
          <a:p>
            <a:pPr lvl="0"/>
            <a:r>
              <a:rPr lang="pl-PL" err="1"/>
              <a:t>Doluptas</a:t>
            </a:r>
            <a:r>
              <a:rPr lang="pl-PL"/>
              <a:t> </a:t>
            </a:r>
            <a:r>
              <a:rPr lang="pl-PL" err="1"/>
              <a:t>voloreped</a:t>
            </a:r>
            <a:r>
              <a:rPr lang="pl-PL"/>
              <a:t> </a:t>
            </a:r>
            <a:r>
              <a:rPr lang="pl-PL" err="1"/>
              <a:t>utemporerum</a:t>
            </a:r>
            <a:endParaRPr lang="pl-PL"/>
          </a:p>
          <a:p>
            <a:pPr lvl="0"/>
            <a:r>
              <a:rPr lang="pl-PL" err="1"/>
              <a:t>eroritius</a:t>
            </a:r>
            <a:r>
              <a:rPr lang="pl-PL"/>
              <a:t> </a:t>
            </a:r>
            <a:r>
              <a:rPr lang="pl-PL" err="1"/>
              <a:t>magnihic</a:t>
            </a:r>
            <a:r>
              <a:rPr lang="pl-PL"/>
              <a:t> tet aut</a:t>
            </a:r>
          </a:p>
          <a:p>
            <a:pPr lvl="0"/>
            <a:r>
              <a:rPr lang="pl-PL" err="1"/>
              <a:t>voloratum</a:t>
            </a:r>
            <a:r>
              <a:rPr lang="pl-PL"/>
              <a:t> </a:t>
            </a:r>
            <a:r>
              <a:rPr lang="pl-PL" err="1"/>
              <a:t>vere</a:t>
            </a:r>
            <a:r>
              <a:rPr lang="pl-PL"/>
              <a:t> </a:t>
            </a:r>
            <a:r>
              <a:rPr lang="pl-PL" err="1"/>
              <a:t>suntotat</a:t>
            </a:r>
            <a:r>
              <a:rPr lang="pl-PL"/>
              <a:t>.</a:t>
            </a:r>
          </a:p>
          <a:p>
            <a:pPr lvl="0"/>
            <a:r>
              <a:rPr lang="pl-PL" err="1"/>
              <a:t>Optas</a:t>
            </a:r>
            <a:r>
              <a:rPr lang="pl-PL"/>
              <a:t> </a:t>
            </a:r>
            <a:r>
              <a:rPr lang="pl-PL" err="1"/>
              <a:t>nume</a:t>
            </a:r>
            <a:r>
              <a:rPr lang="pl-PL"/>
              <a:t> </a:t>
            </a:r>
            <a:r>
              <a:rPr lang="pl-PL" err="1"/>
              <a:t>seque</a:t>
            </a:r>
            <a:r>
              <a:rPr lang="pl-PL"/>
              <a:t> </a:t>
            </a:r>
            <a:r>
              <a:rPr lang="pl-PL" err="1"/>
              <a:t>repre</a:t>
            </a:r>
            <a:r>
              <a:rPr lang="pl-PL"/>
              <a:t> </a:t>
            </a:r>
            <a:r>
              <a:rPr lang="pl-PL" err="1"/>
              <a:t>volor</a:t>
            </a:r>
            <a:endParaRPr lang="pl-PL"/>
          </a:p>
          <a:p>
            <a:pPr lvl="0"/>
            <a:r>
              <a:rPr lang="pl-PL" err="1"/>
              <a:t>suntota</a:t>
            </a:r>
            <a:r>
              <a:rPr lang="pl-PL"/>
              <a:t> </a:t>
            </a:r>
            <a:r>
              <a:rPr lang="pl-PL" err="1"/>
              <a:t>turersp</a:t>
            </a:r>
            <a:r>
              <a:rPr lang="pl-PL"/>
              <a:t> </a:t>
            </a:r>
            <a:r>
              <a:rPr lang="pl-PL" err="1"/>
              <a:t>idisque</a:t>
            </a:r>
            <a:r>
              <a:rPr lang="pl-PL"/>
              <a:t> </a:t>
            </a:r>
            <a:r>
              <a:rPr lang="pl-PL" err="1"/>
              <a:t>nonsequis</a:t>
            </a:r>
            <a:endParaRPr lang="pl-PL"/>
          </a:p>
          <a:p>
            <a:pPr lvl="0"/>
            <a:r>
              <a:rPr lang="pl-PL"/>
              <a:t>min </a:t>
            </a:r>
            <a:r>
              <a:rPr lang="pl-PL" err="1"/>
              <a:t>eaquiatibus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volor</a:t>
            </a:r>
            <a:r>
              <a:rPr lang="pl-PL"/>
              <a:t> sit</a:t>
            </a:r>
          </a:p>
          <a:p>
            <a:pPr lvl="0"/>
            <a:r>
              <a:rPr lang="pl-PL" err="1"/>
              <a:t>liqui</a:t>
            </a:r>
            <a:r>
              <a:rPr lang="pl-PL"/>
              <a:t> </a:t>
            </a:r>
            <a:r>
              <a:rPr lang="pl-PL" err="1"/>
              <a:t>occullenis</a:t>
            </a:r>
            <a:r>
              <a:rPr lang="pl-PL"/>
              <a:t> </a:t>
            </a:r>
            <a:r>
              <a:rPr lang="pl-PL" err="1"/>
              <a:t>quia</a:t>
            </a:r>
            <a:r>
              <a:rPr lang="pl-PL"/>
              <a:t> </a:t>
            </a:r>
            <a:r>
              <a:rPr lang="pl-PL" err="1"/>
              <a:t>estemod</a:t>
            </a:r>
            <a:endParaRPr lang="pl-PL"/>
          </a:p>
          <a:p>
            <a:pPr lvl="0"/>
            <a:r>
              <a:rPr lang="pl-PL" err="1"/>
              <a:t>Quossim</a:t>
            </a:r>
            <a:r>
              <a:rPr lang="pl-PL"/>
              <a:t>.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voluptas</a:t>
            </a:r>
            <a:r>
              <a:rPr lang="pl-PL"/>
              <a:t> plam ex </a:t>
            </a:r>
            <a:r>
              <a:rPr lang="pl-PL" err="1"/>
              <a:t>exerro</a:t>
            </a:r>
            <a:r>
              <a:rPr lang="pl-PL"/>
              <a:t>. </a:t>
            </a:r>
          </a:p>
        </p:txBody>
      </p:sp>
      <p:sp>
        <p:nvSpPr>
          <p:cNvPr id="13" name="object 32">
            <a:extLst>
              <a:ext uri="{FF2B5EF4-FFF2-40B4-BE49-F238E27FC236}">
                <a16:creationId xmlns:a16="http://schemas.microsoft.com/office/drawing/2014/main" id="{B86C18B4-E5EC-F96D-5BED-1BF4B35A9B32}"/>
              </a:ext>
            </a:extLst>
          </p:cNvPr>
          <p:cNvSpPr/>
          <p:nvPr userDrawn="1"/>
        </p:nvSpPr>
        <p:spPr>
          <a:xfrm>
            <a:off x="16056000" y="3383999"/>
            <a:ext cx="0" cy="8640000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70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3">
            <a:extLst>
              <a:ext uri="{FF2B5EF4-FFF2-40B4-BE49-F238E27FC236}">
                <a16:creationId xmlns:a16="http://schemas.microsoft.com/office/drawing/2014/main" id="{4D7AB2B1-7A10-5065-3738-6F0942F88876}"/>
              </a:ext>
            </a:extLst>
          </p:cNvPr>
          <p:cNvSpPr/>
          <p:nvPr userDrawn="1"/>
        </p:nvSpPr>
        <p:spPr>
          <a:xfrm>
            <a:off x="12168000" y="3383999"/>
            <a:ext cx="0" cy="8640000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70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Symbol zastępczy tekstu 12">
            <a:extLst>
              <a:ext uri="{FF2B5EF4-FFF2-40B4-BE49-F238E27FC236}">
                <a16:creationId xmlns:a16="http://schemas.microsoft.com/office/drawing/2014/main" id="{F0A72369-FB12-D0FF-85B4-AA47720457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308000" y="6516000"/>
            <a:ext cx="3492000" cy="5364000"/>
          </a:xfrm>
        </p:spPr>
        <p:txBody>
          <a:bodyPr numCol="1" spcCol="360000">
            <a:noAutofit/>
          </a:bodyPr>
          <a:lstStyle>
            <a:lvl1pPr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Rorerept</a:t>
            </a:r>
            <a:r>
              <a:rPr lang="pl-PL"/>
              <a:t> </a:t>
            </a:r>
            <a:r>
              <a:rPr lang="pl-PL" err="1"/>
              <a:t>aturiaspe</a:t>
            </a:r>
            <a:r>
              <a:rPr lang="pl-PL"/>
              <a:t> </a:t>
            </a:r>
            <a:r>
              <a:rPr lang="pl-PL" err="1"/>
              <a:t>estestion</a:t>
            </a:r>
            <a:endParaRPr lang="pl-PL"/>
          </a:p>
          <a:p>
            <a:pPr lvl="0"/>
            <a:r>
              <a:rPr lang="pl-PL" err="1"/>
              <a:t>experfere</a:t>
            </a:r>
            <a:r>
              <a:rPr lang="pl-PL"/>
              <a:t> </a:t>
            </a:r>
            <a:r>
              <a:rPr lang="pl-PL" err="1"/>
              <a:t>voluptat</a:t>
            </a:r>
            <a:r>
              <a:rPr lang="pl-PL"/>
              <a:t>.</a:t>
            </a:r>
          </a:p>
          <a:p>
            <a:pPr lvl="0"/>
            <a:r>
              <a:rPr lang="pl-PL" err="1"/>
              <a:t>Aboremquis</a:t>
            </a:r>
            <a:r>
              <a:rPr lang="pl-PL"/>
              <a:t> ex es </a:t>
            </a:r>
            <a:r>
              <a:rPr lang="pl-PL" err="1"/>
              <a:t>exceati</a:t>
            </a:r>
            <a:endParaRPr lang="pl-PL"/>
          </a:p>
          <a:p>
            <a:pPr lvl="0"/>
            <a:r>
              <a:rPr lang="pl-PL" err="1"/>
              <a:t>dolum</a:t>
            </a:r>
            <a:r>
              <a:rPr lang="pl-PL"/>
              <a:t> </a:t>
            </a:r>
            <a:r>
              <a:rPr lang="pl-PL" err="1"/>
              <a:t>fugit</a:t>
            </a:r>
            <a:r>
              <a:rPr lang="pl-PL"/>
              <a:t> qui rem </a:t>
            </a:r>
            <a:r>
              <a:rPr lang="pl-PL" err="1"/>
              <a:t>estionseque</a:t>
            </a:r>
            <a:endParaRPr lang="pl-PL"/>
          </a:p>
          <a:p>
            <a:pPr lvl="0"/>
            <a:r>
              <a:rPr lang="pl-PL" err="1"/>
              <a:t>quam</a:t>
            </a:r>
            <a:r>
              <a:rPr lang="pl-PL"/>
              <a:t> </a:t>
            </a:r>
            <a:r>
              <a:rPr lang="pl-PL" err="1"/>
              <a:t>quos</a:t>
            </a:r>
            <a:r>
              <a:rPr lang="pl-PL"/>
              <a:t> </a:t>
            </a:r>
            <a:r>
              <a:rPr lang="pl-PL" err="1"/>
              <a:t>minto</a:t>
            </a:r>
            <a:r>
              <a:rPr lang="pl-PL"/>
              <a:t> </a:t>
            </a:r>
            <a:r>
              <a:rPr lang="pl-PL" err="1"/>
              <a:t>bercia</a:t>
            </a:r>
            <a:r>
              <a:rPr lang="pl-PL"/>
              <a:t> </a:t>
            </a:r>
            <a:r>
              <a:rPr lang="pl-PL" err="1"/>
              <a:t>comnitat</a:t>
            </a:r>
            <a:endParaRPr lang="pl-PL"/>
          </a:p>
          <a:p>
            <a:pPr lvl="0"/>
            <a:r>
              <a:rPr lang="pl-PL" err="1"/>
              <a:t>opta</a:t>
            </a:r>
            <a:r>
              <a:rPr lang="pl-PL"/>
              <a:t> </a:t>
            </a:r>
            <a:r>
              <a:rPr lang="pl-PL" err="1"/>
              <a:t>volest</a:t>
            </a:r>
            <a:r>
              <a:rPr lang="pl-PL"/>
              <a:t> mil </a:t>
            </a:r>
            <a:r>
              <a:rPr lang="pl-PL" err="1"/>
              <a:t>ium</a:t>
            </a:r>
            <a:r>
              <a:rPr lang="pl-PL"/>
              <a:t> </a:t>
            </a:r>
            <a:r>
              <a:rPr lang="pl-PL" err="1"/>
              <a:t>hita</a:t>
            </a:r>
            <a:r>
              <a:rPr lang="pl-PL"/>
              <a:t> </a:t>
            </a:r>
            <a:r>
              <a:rPr lang="pl-PL" err="1"/>
              <a:t>pos</a:t>
            </a:r>
            <a:endParaRPr lang="pl-PL"/>
          </a:p>
          <a:p>
            <a:pPr lvl="0"/>
            <a:r>
              <a:rPr lang="pl-PL"/>
              <a:t>aut </a:t>
            </a:r>
            <a:r>
              <a:rPr lang="pl-PL" err="1"/>
              <a:t>quat</a:t>
            </a:r>
            <a:r>
              <a:rPr lang="pl-PL"/>
              <a:t> as qui </a:t>
            </a:r>
            <a:r>
              <a:rPr lang="pl-PL" err="1"/>
              <a:t>audantin</a:t>
            </a:r>
            <a:r>
              <a:rPr lang="pl-PL"/>
              <a:t> </a:t>
            </a:r>
            <a:r>
              <a:rPr lang="pl-PL" err="1"/>
              <a:t>rerferoribus</a:t>
            </a:r>
            <a:r>
              <a:rPr lang="pl-PL"/>
              <a:t> </a:t>
            </a:r>
            <a:r>
              <a:rPr lang="pl-PL" err="1"/>
              <a:t>saperrum</a:t>
            </a:r>
            <a:r>
              <a:rPr lang="pl-PL"/>
              <a:t> </a:t>
            </a:r>
            <a:r>
              <a:rPr lang="pl-PL" err="1"/>
              <a:t>quae</a:t>
            </a:r>
            <a:r>
              <a:rPr lang="pl-PL"/>
              <a:t> </a:t>
            </a:r>
            <a:r>
              <a:rPr lang="pl-PL" err="1"/>
              <a:t>cuptaquatem</a:t>
            </a:r>
            <a:r>
              <a:rPr lang="pl-PL"/>
              <a:t> </a:t>
            </a:r>
            <a:r>
              <a:rPr lang="pl-PL" err="1"/>
              <a:t>esedisquae</a:t>
            </a:r>
            <a:r>
              <a:rPr lang="pl-PL"/>
              <a:t> pe </a:t>
            </a:r>
            <a:r>
              <a:rPr lang="pl-PL" err="1"/>
              <a:t>simos</a:t>
            </a:r>
            <a:r>
              <a:rPr lang="pl-PL"/>
              <a:t> re </a:t>
            </a:r>
            <a:r>
              <a:rPr lang="pl-PL" err="1"/>
              <a:t>vernat</a:t>
            </a:r>
            <a:r>
              <a:rPr lang="pl-PL"/>
              <a:t> </a:t>
            </a:r>
            <a:r>
              <a:rPr lang="pl-PL" err="1"/>
              <a:t>vidipiducil</a:t>
            </a:r>
            <a:r>
              <a:rPr lang="pl-PL"/>
              <a:t> </a:t>
            </a:r>
            <a:r>
              <a:rPr lang="pl-PL" err="1"/>
              <a:t>ipiscid</a:t>
            </a:r>
            <a:r>
              <a:rPr lang="pl-PL"/>
              <a:t> </a:t>
            </a:r>
            <a:r>
              <a:rPr lang="pl-PL" err="1"/>
              <a:t>quas</a:t>
            </a:r>
            <a:r>
              <a:rPr lang="pl-PL"/>
              <a:t> </a:t>
            </a:r>
            <a:r>
              <a:rPr lang="pl-PL" err="1"/>
              <a:t>solenihitia</a:t>
            </a:r>
            <a:r>
              <a:rPr lang="pl-PL"/>
              <a:t> </a:t>
            </a:r>
            <a:r>
              <a:rPr lang="pl-PL" err="1"/>
              <a:t>culloribus</a:t>
            </a:r>
            <a:r>
              <a:rPr lang="pl-PL"/>
              <a:t> sum </a:t>
            </a:r>
            <a:r>
              <a:rPr lang="pl-PL" err="1"/>
              <a:t>doluptaes</a:t>
            </a:r>
            <a:r>
              <a:rPr lang="pl-PL"/>
              <a:t> </a:t>
            </a:r>
            <a:r>
              <a:rPr lang="pl-PL" err="1"/>
              <a:t>dolupta</a:t>
            </a:r>
            <a:r>
              <a:rPr lang="pl-PL"/>
              <a:t> </a:t>
            </a:r>
            <a:r>
              <a:rPr lang="pl-PL" err="1"/>
              <a:t>tinctorpor</a:t>
            </a:r>
            <a:r>
              <a:rPr lang="pl-PL"/>
              <a:t> ma </a:t>
            </a:r>
            <a:r>
              <a:rPr lang="pl-PL" err="1"/>
              <a:t>cus</a:t>
            </a:r>
            <a:r>
              <a:rPr lang="pl-PL"/>
              <a:t>, non </a:t>
            </a:r>
            <a:r>
              <a:rPr lang="pl-PL" err="1"/>
              <a:t>everae</a:t>
            </a:r>
            <a:r>
              <a:rPr lang="pl-PL"/>
              <a:t> id </a:t>
            </a:r>
            <a:r>
              <a:rPr lang="pl-PL" err="1"/>
              <a:t>quiam</a:t>
            </a:r>
            <a:r>
              <a:rPr lang="pl-PL"/>
              <a:t> </a:t>
            </a:r>
            <a:r>
              <a:rPr lang="pl-PL" err="1"/>
              <a:t>quatianiet</a:t>
            </a:r>
            <a:r>
              <a:rPr lang="pl-PL"/>
              <a:t> </a:t>
            </a:r>
            <a:r>
              <a:rPr lang="pl-PL" err="1"/>
              <a:t>odictur</a:t>
            </a:r>
            <a:r>
              <a:rPr lang="pl-PL"/>
              <a:t> aut labo. Ita </a:t>
            </a:r>
            <a:r>
              <a:rPr lang="pl-PL" err="1"/>
              <a:t>deserio</a:t>
            </a:r>
            <a:r>
              <a:rPr lang="pl-PL"/>
              <a:t>. </a:t>
            </a:r>
            <a:r>
              <a:rPr lang="pl-PL" err="1"/>
              <a:t>Inullat</a:t>
            </a:r>
            <a:r>
              <a:rPr lang="pl-PL"/>
              <a:t> </a:t>
            </a:r>
            <a:r>
              <a:rPr lang="pl-PL" err="1"/>
              <a:t>ecusam</a:t>
            </a:r>
            <a:r>
              <a:rPr lang="pl-PL"/>
              <a:t> es </a:t>
            </a:r>
            <a:r>
              <a:rPr lang="pl-PL" err="1"/>
              <a:t>inctios</a:t>
            </a:r>
            <a:r>
              <a:rPr lang="pl-PL"/>
              <a:t> </a:t>
            </a:r>
            <a:r>
              <a:rPr lang="pl-PL" err="1"/>
              <a:t>aniendus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maio</a:t>
            </a:r>
            <a:r>
              <a:rPr lang="pl-PL"/>
              <a:t> </a:t>
            </a:r>
            <a:r>
              <a:rPr lang="pl-PL" err="1"/>
              <a:t>dolent</a:t>
            </a:r>
            <a:r>
              <a:rPr lang="pl-PL"/>
              <a:t> fuga </a:t>
            </a:r>
            <a:r>
              <a:rPr lang="pl-PL" err="1"/>
              <a:t>solenihitia</a:t>
            </a:r>
            <a:r>
              <a:rPr lang="pl-PL"/>
              <a:t> </a:t>
            </a:r>
            <a:r>
              <a:rPr lang="pl-PL" err="1"/>
              <a:t>culloribus</a:t>
            </a:r>
            <a:r>
              <a:rPr lang="pl-PL"/>
              <a:t> sum </a:t>
            </a:r>
            <a:r>
              <a:rPr lang="pl-PL" err="1"/>
              <a:t>doluptaes</a:t>
            </a:r>
            <a:r>
              <a:rPr lang="pl-PL"/>
              <a:t> </a:t>
            </a:r>
            <a:r>
              <a:rPr lang="pl-PL" err="1"/>
              <a:t>dolupta</a:t>
            </a:r>
            <a:r>
              <a:rPr lang="pl-PL"/>
              <a:t>.</a:t>
            </a:r>
          </a:p>
        </p:txBody>
      </p:sp>
      <p:sp>
        <p:nvSpPr>
          <p:cNvPr id="4" name="object 33">
            <a:extLst>
              <a:ext uri="{FF2B5EF4-FFF2-40B4-BE49-F238E27FC236}">
                <a16:creationId xmlns:a16="http://schemas.microsoft.com/office/drawing/2014/main" id="{B9F408C6-C233-9C15-D5A5-C528D86F6115}"/>
              </a:ext>
            </a:extLst>
          </p:cNvPr>
          <p:cNvSpPr/>
          <p:nvPr userDrawn="1"/>
        </p:nvSpPr>
        <p:spPr>
          <a:xfrm>
            <a:off x="4464000" y="3383999"/>
            <a:ext cx="0" cy="8640000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14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Symbol zastępczy tekstu 12">
            <a:extLst>
              <a:ext uri="{FF2B5EF4-FFF2-40B4-BE49-F238E27FC236}">
                <a16:creationId xmlns:a16="http://schemas.microsoft.com/office/drawing/2014/main" id="{1C3093AA-B0FF-AEF1-9FF1-9272CFF89A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000" y="6516000"/>
            <a:ext cx="3420000" cy="5364000"/>
          </a:xfrm>
        </p:spPr>
        <p:txBody>
          <a:bodyPr numCol="1" spcCol="360000">
            <a:noAutofit/>
          </a:bodyPr>
          <a:lstStyle>
            <a:lvl1pPr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Rorerept</a:t>
            </a:r>
            <a:r>
              <a:rPr lang="pl-PL"/>
              <a:t> </a:t>
            </a:r>
            <a:r>
              <a:rPr lang="pl-PL" err="1"/>
              <a:t>aturiaspe</a:t>
            </a:r>
            <a:r>
              <a:rPr lang="pl-PL"/>
              <a:t> </a:t>
            </a:r>
            <a:r>
              <a:rPr lang="pl-PL" err="1"/>
              <a:t>estestion</a:t>
            </a:r>
            <a:endParaRPr lang="pl-PL"/>
          </a:p>
          <a:p>
            <a:pPr lvl="0"/>
            <a:r>
              <a:rPr lang="pl-PL" err="1"/>
              <a:t>experfere</a:t>
            </a:r>
            <a:r>
              <a:rPr lang="pl-PL"/>
              <a:t> </a:t>
            </a:r>
            <a:r>
              <a:rPr lang="pl-PL" err="1"/>
              <a:t>voluptat</a:t>
            </a:r>
            <a:r>
              <a:rPr lang="pl-PL"/>
              <a:t>.</a:t>
            </a:r>
          </a:p>
          <a:p>
            <a:pPr lvl="0"/>
            <a:r>
              <a:rPr lang="pl-PL" err="1"/>
              <a:t>Aboremquis</a:t>
            </a:r>
            <a:r>
              <a:rPr lang="pl-PL"/>
              <a:t> ex es </a:t>
            </a:r>
            <a:r>
              <a:rPr lang="pl-PL" err="1"/>
              <a:t>exceati</a:t>
            </a:r>
            <a:endParaRPr lang="pl-PL"/>
          </a:p>
          <a:p>
            <a:pPr lvl="0"/>
            <a:r>
              <a:rPr lang="pl-PL" err="1"/>
              <a:t>dolum</a:t>
            </a:r>
            <a:r>
              <a:rPr lang="pl-PL"/>
              <a:t> </a:t>
            </a:r>
            <a:r>
              <a:rPr lang="pl-PL" err="1"/>
              <a:t>fugit</a:t>
            </a:r>
            <a:r>
              <a:rPr lang="pl-PL"/>
              <a:t> qui rem </a:t>
            </a:r>
            <a:r>
              <a:rPr lang="pl-PL" err="1"/>
              <a:t>estionseque</a:t>
            </a:r>
            <a:endParaRPr lang="pl-PL"/>
          </a:p>
          <a:p>
            <a:pPr lvl="0"/>
            <a:r>
              <a:rPr lang="pl-PL" err="1"/>
              <a:t>quam</a:t>
            </a:r>
            <a:r>
              <a:rPr lang="pl-PL"/>
              <a:t> </a:t>
            </a:r>
            <a:r>
              <a:rPr lang="pl-PL" err="1"/>
              <a:t>quos</a:t>
            </a:r>
            <a:r>
              <a:rPr lang="pl-PL"/>
              <a:t> </a:t>
            </a:r>
            <a:r>
              <a:rPr lang="pl-PL" err="1"/>
              <a:t>minto</a:t>
            </a:r>
            <a:r>
              <a:rPr lang="pl-PL"/>
              <a:t> </a:t>
            </a:r>
            <a:r>
              <a:rPr lang="pl-PL" err="1"/>
              <a:t>bercia</a:t>
            </a:r>
            <a:r>
              <a:rPr lang="pl-PL"/>
              <a:t> </a:t>
            </a:r>
            <a:r>
              <a:rPr lang="pl-PL" err="1"/>
              <a:t>comnitat</a:t>
            </a:r>
            <a:endParaRPr lang="pl-PL"/>
          </a:p>
          <a:p>
            <a:pPr lvl="0"/>
            <a:r>
              <a:rPr lang="pl-PL" err="1"/>
              <a:t>opta</a:t>
            </a:r>
            <a:r>
              <a:rPr lang="pl-PL"/>
              <a:t> </a:t>
            </a:r>
            <a:r>
              <a:rPr lang="pl-PL" err="1"/>
              <a:t>volest</a:t>
            </a:r>
            <a:r>
              <a:rPr lang="pl-PL"/>
              <a:t> mil </a:t>
            </a:r>
            <a:r>
              <a:rPr lang="pl-PL" err="1"/>
              <a:t>ium</a:t>
            </a:r>
            <a:r>
              <a:rPr lang="pl-PL"/>
              <a:t> </a:t>
            </a:r>
            <a:r>
              <a:rPr lang="pl-PL" err="1"/>
              <a:t>hita</a:t>
            </a:r>
            <a:r>
              <a:rPr lang="pl-PL"/>
              <a:t> </a:t>
            </a:r>
            <a:r>
              <a:rPr lang="pl-PL" err="1"/>
              <a:t>pos</a:t>
            </a:r>
            <a:endParaRPr lang="pl-PL"/>
          </a:p>
          <a:p>
            <a:pPr lvl="0"/>
            <a:r>
              <a:rPr lang="pl-PL"/>
              <a:t>aut </a:t>
            </a:r>
            <a:r>
              <a:rPr lang="pl-PL" err="1"/>
              <a:t>quat</a:t>
            </a:r>
            <a:r>
              <a:rPr lang="pl-PL"/>
              <a:t> as qui </a:t>
            </a:r>
            <a:r>
              <a:rPr lang="pl-PL" err="1"/>
              <a:t>audantin</a:t>
            </a:r>
            <a:r>
              <a:rPr lang="pl-PL"/>
              <a:t> </a:t>
            </a:r>
            <a:r>
              <a:rPr lang="pl-PL" err="1"/>
              <a:t>rerferoribus</a:t>
            </a:r>
            <a:r>
              <a:rPr lang="pl-PL"/>
              <a:t> </a:t>
            </a:r>
            <a:r>
              <a:rPr lang="pl-PL" err="1"/>
              <a:t>saperrum</a:t>
            </a:r>
            <a:r>
              <a:rPr lang="pl-PL"/>
              <a:t> </a:t>
            </a:r>
            <a:r>
              <a:rPr lang="pl-PL" err="1"/>
              <a:t>quae</a:t>
            </a:r>
            <a:r>
              <a:rPr lang="pl-PL"/>
              <a:t> </a:t>
            </a:r>
            <a:r>
              <a:rPr lang="pl-PL" err="1"/>
              <a:t>cuptaquatem</a:t>
            </a:r>
            <a:r>
              <a:rPr lang="pl-PL"/>
              <a:t> </a:t>
            </a:r>
            <a:r>
              <a:rPr lang="pl-PL" err="1"/>
              <a:t>esedisquae</a:t>
            </a:r>
            <a:r>
              <a:rPr lang="pl-PL"/>
              <a:t> pe </a:t>
            </a:r>
            <a:r>
              <a:rPr lang="pl-PL" err="1"/>
              <a:t>simos</a:t>
            </a:r>
            <a:r>
              <a:rPr lang="pl-PL"/>
              <a:t> re </a:t>
            </a:r>
            <a:r>
              <a:rPr lang="pl-PL" err="1"/>
              <a:t>vernat</a:t>
            </a:r>
            <a:r>
              <a:rPr lang="pl-PL"/>
              <a:t> </a:t>
            </a:r>
            <a:r>
              <a:rPr lang="pl-PL" err="1"/>
              <a:t>vidipiducil</a:t>
            </a:r>
            <a:r>
              <a:rPr lang="pl-PL"/>
              <a:t> </a:t>
            </a:r>
            <a:r>
              <a:rPr lang="pl-PL" err="1"/>
              <a:t>ipiscid</a:t>
            </a:r>
            <a:r>
              <a:rPr lang="pl-PL"/>
              <a:t> </a:t>
            </a:r>
            <a:r>
              <a:rPr lang="pl-PL" err="1"/>
              <a:t>quas</a:t>
            </a:r>
            <a:r>
              <a:rPr lang="pl-PL"/>
              <a:t> </a:t>
            </a:r>
            <a:r>
              <a:rPr lang="pl-PL" err="1"/>
              <a:t>solenihitia</a:t>
            </a:r>
            <a:r>
              <a:rPr lang="pl-PL"/>
              <a:t> </a:t>
            </a:r>
            <a:r>
              <a:rPr lang="pl-PL" err="1"/>
              <a:t>culloribus</a:t>
            </a:r>
            <a:r>
              <a:rPr lang="pl-PL"/>
              <a:t> sum </a:t>
            </a:r>
            <a:r>
              <a:rPr lang="pl-PL" err="1"/>
              <a:t>doluptaes</a:t>
            </a:r>
            <a:r>
              <a:rPr lang="pl-PL"/>
              <a:t> </a:t>
            </a:r>
            <a:r>
              <a:rPr lang="pl-PL" err="1"/>
              <a:t>dolupta</a:t>
            </a:r>
            <a:r>
              <a:rPr lang="pl-PL"/>
              <a:t> </a:t>
            </a:r>
            <a:r>
              <a:rPr lang="pl-PL" err="1"/>
              <a:t>tinctorpor</a:t>
            </a:r>
            <a:r>
              <a:rPr lang="pl-PL"/>
              <a:t> ma </a:t>
            </a:r>
            <a:r>
              <a:rPr lang="pl-PL" err="1"/>
              <a:t>cus</a:t>
            </a:r>
            <a:r>
              <a:rPr lang="pl-PL"/>
              <a:t>, non </a:t>
            </a:r>
            <a:r>
              <a:rPr lang="pl-PL" err="1"/>
              <a:t>everae</a:t>
            </a:r>
            <a:r>
              <a:rPr lang="pl-PL"/>
              <a:t> id </a:t>
            </a:r>
            <a:r>
              <a:rPr lang="pl-PL" err="1"/>
              <a:t>quiam</a:t>
            </a:r>
            <a:r>
              <a:rPr lang="pl-PL"/>
              <a:t> </a:t>
            </a:r>
            <a:r>
              <a:rPr lang="pl-PL" err="1"/>
              <a:t>quatianiet</a:t>
            </a:r>
            <a:r>
              <a:rPr lang="pl-PL"/>
              <a:t> </a:t>
            </a:r>
            <a:r>
              <a:rPr lang="pl-PL" err="1"/>
              <a:t>odictur</a:t>
            </a:r>
            <a:r>
              <a:rPr lang="pl-PL"/>
              <a:t> aut labo. Ita </a:t>
            </a:r>
            <a:r>
              <a:rPr lang="pl-PL" err="1"/>
              <a:t>deserio</a:t>
            </a:r>
            <a:r>
              <a:rPr lang="pl-PL"/>
              <a:t>. </a:t>
            </a:r>
            <a:r>
              <a:rPr lang="pl-PL" err="1"/>
              <a:t>Inullat</a:t>
            </a:r>
            <a:r>
              <a:rPr lang="pl-PL"/>
              <a:t> </a:t>
            </a:r>
            <a:r>
              <a:rPr lang="pl-PL" err="1"/>
              <a:t>ecusam</a:t>
            </a:r>
            <a:r>
              <a:rPr lang="pl-PL"/>
              <a:t> es </a:t>
            </a:r>
            <a:r>
              <a:rPr lang="pl-PL" err="1"/>
              <a:t>inctios</a:t>
            </a:r>
            <a:r>
              <a:rPr lang="pl-PL"/>
              <a:t> </a:t>
            </a:r>
            <a:r>
              <a:rPr lang="pl-PL" err="1"/>
              <a:t>aniendus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maio</a:t>
            </a:r>
            <a:r>
              <a:rPr lang="pl-PL"/>
              <a:t> </a:t>
            </a:r>
            <a:r>
              <a:rPr lang="pl-PL" err="1"/>
              <a:t>dolent</a:t>
            </a:r>
            <a:r>
              <a:rPr lang="pl-PL"/>
              <a:t> fuga </a:t>
            </a:r>
            <a:r>
              <a:rPr lang="pl-PL" err="1"/>
              <a:t>solenihitia</a:t>
            </a:r>
            <a:r>
              <a:rPr lang="pl-PL"/>
              <a:t> </a:t>
            </a:r>
            <a:r>
              <a:rPr lang="pl-PL" err="1"/>
              <a:t>culloribus</a:t>
            </a:r>
            <a:r>
              <a:rPr lang="pl-PL"/>
              <a:t> sum </a:t>
            </a:r>
            <a:r>
              <a:rPr lang="pl-PL" err="1"/>
              <a:t>doluptaes</a:t>
            </a:r>
            <a:r>
              <a:rPr lang="pl-PL"/>
              <a:t> </a:t>
            </a:r>
            <a:r>
              <a:rPr lang="pl-PL" err="1"/>
              <a:t>dolupta</a:t>
            </a:r>
            <a:r>
              <a:rPr lang="pl-PL"/>
              <a:t>.</a:t>
            </a:r>
          </a:p>
        </p:txBody>
      </p:sp>
      <p:sp>
        <p:nvSpPr>
          <p:cNvPr id="10" name="Symbol zastępczy tekstu 12">
            <a:extLst>
              <a:ext uri="{FF2B5EF4-FFF2-40B4-BE49-F238E27FC236}">
                <a16:creationId xmlns:a16="http://schemas.microsoft.com/office/drawing/2014/main" id="{E768EB30-84F1-DC4E-C020-EEA4B6000A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0000" y="6516000"/>
            <a:ext cx="3492000" cy="5364000"/>
          </a:xfrm>
        </p:spPr>
        <p:txBody>
          <a:bodyPr numCol="1" spcCol="360000">
            <a:noAutofit/>
          </a:bodyPr>
          <a:lstStyle>
            <a:lvl1pPr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Soluptae</a:t>
            </a:r>
            <a:r>
              <a:rPr lang="pl-PL"/>
              <a:t> </a:t>
            </a:r>
            <a:r>
              <a:rPr lang="pl-PL" err="1"/>
              <a:t>ped</a:t>
            </a:r>
            <a:r>
              <a:rPr lang="pl-PL"/>
              <a:t> </a:t>
            </a:r>
            <a:r>
              <a:rPr lang="pl-PL" err="1"/>
              <a:t>quam</a:t>
            </a:r>
            <a:r>
              <a:rPr lang="pl-PL"/>
              <a:t> </a:t>
            </a:r>
            <a:r>
              <a:rPr lang="pl-PL" err="1"/>
              <a:t>eatem</a:t>
            </a:r>
            <a:r>
              <a:rPr lang="pl-PL"/>
              <a:t> </a:t>
            </a:r>
            <a:r>
              <a:rPr lang="pl-PL" err="1"/>
              <a:t>eum</a:t>
            </a:r>
            <a:endParaRPr lang="pl-PL"/>
          </a:p>
          <a:p>
            <a:pPr lvl="0"/>
            <a:r>
              <a:rPr lang="pl-PL" err="1"/>
              <a:t>experuptur</a:t>
            </a:r>
            <a:r>
              <a:rPr lang="pl-PL"/>
              <a:t>, </a:t>
            </a:r>
            <a:r>
              <a:rPr lang="pl-PL" err="1"/>
              <a:t>officae</a:t>
            </a:r>
            <a:r>
              <a:rPr lang="pl-PL"/>
              <a:t> </a:t>
            </a:r>
            <a:r>
              <a:rPr lang="pl-PL" err="1"/>
              <a:t>cestem</a:t>
            </a:r>
            <a:r>
              <a:rPr lang="pl-PL"/>
              <a:t> </a:t>
            </a:r>
            <a:r>
              <a:rPr lang="pl-PL" err="1"/>
              <a:t>adiorent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veliti</a:t>
            </a:r>
            <a:r>
              <a:rPr lang="pl-PL"/>
              <a:t> </a:t>
            </a:r>
            <a:r>
              <a:rPr lang="pl-PL" err="1"/>
              <a:t>blaceri</a:t>
            </a:r>
            <a:r>
              <a:rPr lang="pl-PL"/>
              <a:t> </a:t>
            </a:r>
            <a:r>
              <a:rPr lang="pl-PL" err="1"/>
              <a:t>doluptatum</a:t>
            </a:r>
            <a:r>
              <a:rPr lang="pl-PL"/>
              <a:t> aut es </a:t>
            </a:r>
            <a:r>
              <a:rPr lang="pl-PL" err="1"/>
              <a:t>milit</a:t>
            </a:r>
            <a:r>
              <a:rPr lang="pl-PL"/>
              <a:t>, aut </a:t>
            </a:r>
            <a:r>
              <a:rPr lang="pl-PL" err="1"/>
              <a:t>enis</a:t>
            </a:r>
            <a:r>
              <a:rPr lang="pl-PL"/>
              <a:t> </a:t>
            </a:r>
            <a:r>
              <a:rPr lang="pl-PL" err="1"/>
              <a:t>magnimet</a:t>
            </a:r>
            <a:r>
              <a:rPr lang="pl-PL"/>
              <a:t> </a:t>
            </a:r>
            <a:r>
              <a:rPr lang="pl-PL" err="1"/>
              <a:t>adigeni</a:t>
            </a:r>
            <a:r>
              <a:rPr lang="pl-PL"/>
              <a:t> </a:t>
            </a:r>
            <a:r>
              <a:rPr lang="pl-PL" err="1"/>
              <a:t>mpeless</a:t>
            </a:r>
            <a:r>
              <a:rPr lang="pl-PL"/>
              <a:t> </a:t>
            </a:r>
            <a:r>
              <a:rPr lang="pl-PL" err="1"/>
              <a:t>itatem</a:t>
            </a:r>
            <a:r>
              <a:rPr lang="pl-PL"/>
              <a:t> et </a:t>
            </a:r>
            <a:r>
              <a:rPr lang="pl-PL" err="1"/>
              <a:t>ullature</a:t>
            </a:r>
            <a:r>
              <a:rPr lang="pl-PL"/>
              <a:t> </a:t>
            </a:r>
            <a:r>
              <a:rPr lang="pl-PL" err="1"/>
              <a:t>prepel</a:t>
            </a:r>
            <a:r>
              <a:rPr lang="pl-PL"/>
              <a:t> </a:t>
            </a:r>
            <a:r>
              <a:rPr lang="pl-PL" err="1"/>
              <a:t>maximo</a:t>
            </a:r>
            <a:r>
              <a:rPr lang="pl-PL"/>
              <a:t> </a:t>
            </a:r>
            <a:r>
              <a:rPr lang="pl-PL" err="1"/>
              <a:t>volore</a:t>
            </a:r>
            <a:endParaRPr lang="pl-PL"/>
          </a:p>
          <a:p>
            <a:pPr lvl="0"/>
            <a:r>
              <a:rPr lang="pl-PL"/>
              <a:t>cum </a:t>
            </a:r>
            <a:r>
              <a:rPr lang="pl-PL" err="1"/>
              <a:t>dest</a:t>
            </a:r>
            <a:r>
              <a:rPr lang="pl-PL"/>
              <a:t> </a:t>
            </a:r>
            <a:r>
              <a:rPr lang="pl-PL" err="1"/>
              <a:t>alibere</a:t>
            </a:r>
            <a:r>
              <a:rPr lang="pl-PL"/>
              <a:t> </a:t>
            </a:r>
            <a:r>
              <a:rPr lang="pl-PL" err="1"/>
              <a:t>rerunturias</a:t>
            </a:r>
            <a:r>
              <a:rPr lang="pl-PL"/>
              <a:t> </a:t>
            </a:r>
            <a:r>
              <a:rPr lang="pl-PL" err="1"/>
              <a:t>il</a:t>
            </a:r>
            <a:endParaRPr lang="pl-PL"/>
          </a:p>
          <a:p>
            <a:pPr lvl="0"/>
            <a:r>
              <a:rPr lang="pl-PL" err="1"/>
              <a:t>maximpeles</a:t>
            </a:r>
            <a:r>
              <a:rPr lang="pl-PL"/>
              <a:t> ex </a:t>
            </a:r>
            <a:r>
              <a:rPr lang="pl-PL" err="1"/>
              <a:t>exero</a:t>
            </a:r>
            <a:r>
              <a:rPr lang="pl-PL"/>
              <a:t> </a:t>
            </a:r>
            <a:r>
              <a:rPr lang="pl-PL" err="1"/>
              <a:t>occusti</a:t>
            </a:r>
            <a:endParaRPr lang="pl-PL"/>
          </a:p>
          <a:p>
            <a:pPr lvl="0"/>
            <a:r>
              <a:rPr lang="pl-PL" err="1"/>
              <a:t>orenesc</a:t>
            </a:r>
            <a:r>
              <a:rPr lang="pl-PL"/>
              <a:t> </a:t>
            </a:r>
            <a:r>
              <a:rPr lang="pl-PL" err="1"/>
              <a:t>iatatis</a:t>
            </a:r>
            <a:r>
              <a:rPr lang="pl-PL"/>
              <a:t> re, </a:t>
            </a:r>
            <a:r>
              <a:rPr lang="pl-PL" err="1"/>
              <a:t>nonessitio</a:t>
            </a:r>
            <a:endParaRPr lang="pl-PL"/>
          </a:p>
          <a:p>
            <a:pPr lvl="0"/>
            <a:r>
              <a:rPr lang="pl-PL" err="1"/>
              <a:t>mo</a:t>
            </a:r>
            <a:r>
              <a:rPr lang="pl-PL"/>
              <a:t> </a:t>
            </a:r>
            <a:r>
              <a:rPr lang="pl-PL" err="1"/>
              <a:t>exceaquat</a:t>
            </a:r>
            <a:r>
              <a:rPr lang="pl-PL"/>
              <a:t> </a:t>
            </a:r>
            <a:r>
              <a:rPr lang="pl-PL" err="1"/>
              <a:t>fugia</a:t>
            </a:r>
            <a:r>
              <a:rPr lang="pl-PL"/>
              <a:t> </a:t>
            </a:r>
            <a:r>
              <a:rPr lang="pl-PL" err="1"/>
              <a:t>iunt</a:t>
            </a:r>
            <a:r>
              <a:rPr lang="pl-PL"/>
              <a:t> </a:t>
            </a:r>
            <a:r>
              <a:rPr lang="pl-PL" err="1"/>
              <a:t>recatia</a:t>
            </a:r>
            <a:endParaRPr lang="pl-PL"/>
          </a:p>
          <a:p>
            <a:pPr lvl="0"/>
            <a:r>
              <a:rPr lang="pl-PL" err="1"/>
              <a:t>spedit</a:t>
            </a:r>
            <a:r>
              <a:rPr lang="pl-PL"/>
              <a:t> </a:t>
            </a:r>
            <a:r>
              <a:rPr lang="pl-PL" err="1"/>
              <a:t>utatquossus</a:t>
            </a:r>
            <a:r>
              <a:rPr lang="pl-PL"/>
              <a:t> </a:t>
            </a:r>
            <a:r>
              <a:rPr lang="pl-PL" err="1"/>
              <a:t>estibus</a:t>
            </a:r>
            <a:r>
              <a:rPr lang="pl-PL"/>
              <a:t> con</a:t>
            </a:r>
          </a:p>
          <a:p>
            <a:pPr lvl="0"/>
            <a:r>
              <a:rPr lang="pl-PL" err="1"/>
              <a:t>conse</a:t>
            </a:r>
            <a:r>
              <a:rPr lang="pl-PL"/>
              <a:t> </a:t>
            </a:r>
            <a:r>
              <a:rPr lang="pl-PL" err="1"/>
              <a:t>inctisqui</a:t>
            </a:r>
            <a:r>
              <a:rPr lang="pl-PL"/>
              <a:t> con </a:t>
            </a:r>
            <a:r>
              <a:rPr lang="pl-PL" err="1"/>
              <a:t>nistiunt</a:t>
            </a:r>
            <a:r>
              <a:rPr lang="pl-PL"/>
              <a:t> </a:t>
            </a:r>
            <a:r>
              <a:rPr lang="pl-PL" err="1"/>
              <a:t>dit</a:t>
            </a:r>
            <a:endParaRPr lang="pl-PL"/>
          </a:p>
          <a:p>
            <a:pPr lvl="0"/>
            <a:r>
              <a:rPr lang="pl-PL"/>
              <a:t>in </a:t>
            </a:r>
            <a:r>
              <a:rPr lang="pl-PL" err="1"/>
              <a:t>paritiam</a:t>
            </a:r>
            <a:r>
              <a:rPr lang="pl-PL"/>
              <a:t> </a:t>
            </a:r>
            <a:r>
              <a:rPr lang="pl-PL" err="1"/>
              <a:t>rest</a:t>
            </a:r>
            <a:r>
              <a:rPr lang="pl-PL"/>
              <a:t>,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quiatatiatam</a:t>
            </a:r>
            <a:endParaRPr lang="pl-PL"/>
          </a:p>
          <a:p>
            <a:pPr lvl="0"/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ne</a:t>
            </a:r>
            <a:r>
              <a:rPr lang="pl-PL"/>
              <a:t> </a:t>
            </a:r>
            <a:r>
              <a:rPr lang="pl-PL" err="1"/>
              <a:t>endam</a:t>
            </a:r>
            <a:r>
              <a:rPr lang="pl-PL"/>
              <a:t> </a:t>
            </a:r>
            <a:r>
              <a:rPr lang="pl-PL" err="1"/>
              <a:t>nimosaes</a:t>
            </a:r>
            <a:r>
              <a:rPr lang="pl-PL"/>
              <a:t> </a:t>
            </a:r>
            <a:r>
              <a:rPr lang="pl-PL" err="1"/>
              <a:t>volorum</a:t>
            </a:r>
            <a:endParaRPr lang="pl-PL"/>
          </a:p>
          <a:p>
            <a:pPr lvl="0"/>
            <a:r>
              <a:rPr lang="pl-PL" err="1"/>
              <a:t>veliquametur</a:t>
            </a:r>
            <a:r>
              <a:rPr lang="pl-PL"/>
              <a:t> </a:t>
            </a:r>
            <a:r>
              <a:rPr lang="pl-PL" err="1"/>
              <a:t>aliquianda</a:t>
            </a:r>
            <a:endParaRPr lang="pl-PL"/>
          </a:p>
          <a:p>
            <a:pPr lvl="0"/>
            <a:r>
              <a:rPr lang="pl-PL" err="1"/>
              <a:t>volupta</a:t>
            </a:r>
            <a:r>
              <a:rPr lang="pl-PL"/>
              <a:t> vent </a:t>
            </a:r>
            <a:r>
              <a:rPr lang="pl-PL" err="1"/>
              <a:t>alibere</a:t>
            </a:r>
            <a:r>
              <a:rPr lang="pl-PL"/>
              <a:t> </a:t>
            </a:r>
            <a:r>
              <a:rPr lang="pl-PL" err="1"/>
              <a:t>rerunturias</a:t>
            </a:r>
            <a:r>
              <a:rPr lang="pl-PL"/>
              <a:t> </a:t>
            </a:r>
            <a:r>
              <a:rPr lang="pl-PL" err="1"/>
              <a:t>il</a:t>
            </a:r>
            <a:endParaRPr lang="pl-PL"/>
          </a:p>
          <a:p>
            <a:pPr lvl="0"/>
            <a:r>
              <a:rPr lang="pl-PL" err="1"/>
              <a:t>maximpeles</a:t>
            </a:r>
            <a:r>
              <a:rPr lang="pl-PL"/>
              <a:t> ex </a:t>
            </a:r>
            <a:r>
              <a:rPr lang="pl-PL" err="1"/>
              <a:t>exero</a:t>
            </a:r>
            <a:r>
              <a:rPr lang="pl-PL"/>
              <a:t> </a:t>
            </a:r>
            <a:r>
              <a:rPr lang="pl-PL" err="1"/>
              <a:t>occusti</a:t>
            </a:r>
            <a:endParaRPr lang="pl-PL"/>
          </a:p>
          <a:p>
            <a:pPr lvl="0"/>
            <a:r>
              <a:rPr lang="pl-PL" err="1"/>
              <a:t>orenesc</a:t>
            </a:r>
            <a:r>
              <a:rPr lang="pl-PL"/>
              <a:t> </a:t>
            </a:r>
            <a:r>
              <a:rPr lang="pl-PL" err="1"/>
              <a:t>iatatis</a:t>
            </a:r>
            <a:r>
              <a:rPr lang="pl-PL"/>
              <a:t>.</a:t>
            </a:r>
          </a:p>
        </p:txBody>
      </p:sp>
      <p:sp>
        <p:nvSpPr>
          <p:cNvPr id="8" name="Symbol zastępczy obrazu 7">
            <a:extLst>
              <a:ext uri="{FF2B5EF4-FFF2-40B4-BE49-F238E27FC236}">
                <a16:creationId xmlns:a16="http://schemas.microsoft.com/office/drawing/2014/main" id="{8454FA3B-9427-12EB-C2DB-E98FA612203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00000" y="2880000"/>
            <a:ext cx="3175200" cy="3175200"/>
          </a:xfrm>
        </p:spPr>
        <p:txBody>
          <a:bodyPr anchor="ctr" anchorCtr="1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pl-PL"/>
              <a:t>Wstaw </a:t>
            </a:r>
          </a:p>
          <a:p>
            <a:pPr lvl="0"/>
            <a:r>
              <a:rPr lang="pl-PL"/>
              <a:t>ikonę</a:t>
            </a:r>
          </a:p>
        </p:txBody>
      </p:sp>
      <p:sp>
        <p:nvSpPr>
          <p:cNvPr id="19" name="Symbol zastępczy obrazu 7">
            <a:extLst>
              <a:ext uri="{FF2B5EF4-FFF2-40B4-BE49-F238E27FC236}">
                <a16:creationId xmlns:a16="http://schemas.microsoft.com/office/drawing/2014/main" id="{645040CA-666C-4FF4-EBD0-AFE17624344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781272" y="2880000"/>
            <a:ext cx="3175200" cy="3175200"/>
          </a:xfrm>
        </p:spPr>
        <p:txBody>
          <a:bodyPr anchor="ctr" anchorCtr="1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pl-PL"/>
              <a:t>Wstaw </a:t>
            </a:r>
          </a:p>
          <a:p>
            <a:pPr lvl="0"/>
            <a:r>
              <a:rPr lang="pl-PL"/>
              <a:t>Ikonę </a:t>
            </a:r>
          </a:p>
        </p:txBody>
      </p:sp>
      <p:sp>
        <p:nvSpPr>
          <p:cNvPr id="20" name="Symbol zastępczy obrazu 7">
            <a:extLst>
              <a:ext uri="{FF2B5EF4-FFF2-40B4-BE49-F238E27FC236}">
                <a16:creationId xmlns:a16="http://schemas.microsoft.com/office/drawing/2014/main" id="{20984CA0-1ECA-089C-4E18-51123AC1B97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629255" y="2880000"/>
            <a:ext cx="3175200" cy="3175200"/>
          </a:xfrm>
        </p:spPr>
        <p:txBody>
          <a:bodyPr anchor="ctr" anchorCtr="1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pl-PL"/>
              <a:t>Wstaw </a:t>
            </a:r>
          </a:p>
          <a:p>
            <a:pPr lvl="0"/>
            <a:r>
              <a:rPr lang="pl-PL"/>
              <a:t>ikonę</a:t>
            </a:r>
          </a:p>
        </p:txBody>
      </p:sp>
      <p:sp>
        <p:nvSpPr>
          <p:cNvPr id="21" name="Symbol zastępczy obrazu 7">
            <a:extLst>
              <a:ext uri="{FF2B5EF4-FFF2-40B4-BE49-F238E27FC236}">
                <a16:creationId xmlns:a16="http://schemas.microsoft.com/office/drawing/2014/main" id="{121605A2-B9F4-AB65-CC98-0424F45CEAB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2540321" y="2880000"/>
            <a:ext cx="3175200" cy="3175200"/>
          </a:xfrm>
        </p:spPr>
        <p:txBody>
          <a:bodyPr anchor="ctr" anchorCtr="1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pl-PL"/>
              <a:t>Wstaw </a:t>
            </a:r>
          </a:p>
          <a:p>
            <a:pPr lvl="0"/>
            <a:r>
              <a:rPr lang="pl-PL"/>
              <a:t>ikonę</a:t>
            </a:r>
          </a:p>
        </p:txBody>
      </p:sp>
      <p:sp>
        <p:nvSpPr>
          <p:cNvPr id="2" name="object 33">
            <a:extLst>
              <a:ext uri="{FF2B5EF4-FFF2-40B4-BE49-F238E27FC236}">
                <a16:creationId xmlns:a16="http://schemas.microsoft.com/office/drawing/2014/main" id="{F7D00884-D91A-E15E-2FF0-0FCDFE20120B}"/>
              </a:ext>
            </a:extLst>
          </p:cNvPr>
          <p:cNvSpPr/>
          <p:nvPr userDrawn="1"/>
        </p:nvSpPr>
        <p:spPr>
          <a:xfrm>
            <a:off x="8316000" y="3384000"/>
            <a:ext cx="0" cy="8640000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14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32">
            <a:extLst>
              <a:ext uri="{FF2B5EF4-FFF2-40B4-BE49-F238E27FC236}">
                <a16:creationId xmlns:a16="http://schemas.microsoft.com/office/drawing/2014/main" id="{51753A21-61A2-463D-9C0E-E4238A7152B1}"/>
              </a:ext>
            </a:extLst>
          </p:cNvPr>
          <p:cNvSpPr/>
          <p:nvPr userDrawn="1"/>
        </p:nvSpPr>
        <p:spPr>
          <a:xfrm>
            <a:off x="16056000" y="3384000"/>
            <a:ext cx="0" cy="8640000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70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32">
            <a:extLst>
              <a:ext uri="{FF2B5EF4-FFF2-40B4-BE49-F238E27FC236}">
                <a16:creationId xmlns:a16="http://schemas.microsoft.com/office/drawing/2014/main" id="{0ADBA097-E5C0-FE18-186E-16187E1D5C54}"/>
              </a:ext>
            </a:extLst>
          </p:cNvPr>
          <p:cNvSpPr/>
          <p:nvPr userDrawn="1"/>
        </p:nvSpPr>
        <p:spPr>
          <a:xfrm>
            <a:off x="19944000" y="3384000"/>
            <a:ext cx="0" cy="8640000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70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Symbol zastępczy tekstu 12">
            <a:extLst>
              <a:ext uri="{FF2B5EF4-FFF2-40B4-BE49-F238E27FC236}">
                <a16:creationId xmlns:a16="http://schemas.microsoft.com/office/drawing/2014/main" id="{0B90237E-B415-7BC4-7B66-A1A6E02B07C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68000" y="6516000"/>
            <a:ext cx="3492000" cy="5364000"/>
          </a:xfrm>
        </p:spPr>
        <p:txBody>
          <a:bodyPr numCol="1" spcCol="360000">
            <a:noAutofit/>
          </a:bodyPr>
          <a:lstStyle>
            <a:lvl1pPr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Ro </a:t>
            </a:r>
            <a:r>
              <a:rPr lang="pl-PL" err="1"/>
              <a:t>essin</a:t>
            </a:r>
            <a:r>
              <a:rPr lang="pl-PL"/>
              <a:t> </a:t>
            </a:r>
            <a:r>
              <a:rPr lang="pl-PL" err="1"/>
              <a:t>essed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eiumquibus</a:t>
            </a:r>
            <a:endParaRPr lang="pl-PL"/>
          </a:p>
          <a:p>
            <a:pPr lvl="0"/>
            <a:r>
              <a:rPr lang="pl-PL"/>
              <a:t>sum </a:t>
            </a:r>
            <a:r>
              <a:rPr lang="pl-PL" err="1"/>
              <a:t>voluptati</a:t>
            </a:r>
            <a:r>
              <a:rPr lang="pl-PL"/>
              <a:t> </a:t>
            </a:r>
            <a:r>
              <a:rPr lang="pl-PL" err="1"/>
              <a:t>dolum</a:t>
            </a:r>
            <a:r>
              <a:rPr lang="pl-PL"/>
              <a:t>, </a:t>
            </a:r>
            <a:r>
              <a:rPr lang="pl-PL" err="1"/>
              <a:t>corem</a:t>
            </a:r>
            <a:r>
              <a:rPr lang="pl-PL"/>
              <a:t> ni</a:t>
            </a:r>
          </a:p>
          <a:p>
            <a:pPr lvl="0"/>
            <a:r>
              <a:rPr lang="pl-PL" err="1"/>
              <a:t>nullabo</a:t>
            </a:r>
            <a:r>
              <a:rPr lang="pl-PL"/>
              <a:t>. </a:t>
            </a:r>
            <a:r>
              <a:rPr lang="pl-PL" err="1"/>
              <a:t>Nem</a:t>
            </a:r>
            <a:r>
              <a:rPr lang="pl-PL"/>
              <a:t> </a:t>
            </a:r>
            <a:r>
              <a:rPr lang="pl-PL" err="1"/>
              <a:t>adit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facesedit</a:t>
            </a:r>
            <a:endParaRPr lang="pl-PL"/>
          </a:p>
          <a:p>
            <a:pPr lvl="0"/>
            <a:r>
              <a:rPr lang="pl-PL"/>
              <a:t>qui </a:t>
            </a:r>
            <a:r>
              <a:rPr lang="pl-PL" err="1"/>
              <a:t>nonserunt</a:t>
            </a:r>
            <a:r>
              <a:rPr lang="pl-PL"/>
              <a:t> </a:t>
            </a:r>
            <a:r>
              <a:rPr lang="pl-PL" err="1"/>
              <a:t>idellore</a:t>
            </a:r>
            <a:r>
              <a:rPr lang="pl-PL"/>
              <a:t> </a:t>
            </a:r>
            <a:r>
              <a:rPr lang="pl-PL" err="1"/>
              <a:t>dolorest</a:t>
            </a:r>
            <a:endParaRPr lang="pl-PL"/>
          </a:p>
          <a:p>
            <a:pPr lvl="0"/>
            <a:r>
              <a:rPr lang="pl-PL" err="1"/>
              <a:t>faceatquamus</a:t>
            </a:r>
            <a:r>
              <a:rPr lang="pl-PL"/>
              <a:t> </a:t>
            </a:r>
            <a:r>
              <a:rPr lang="pl-PL" err="1"/>
              <a:t>dolupta</a:t>
            </a:r>
            <a:r>
              <a:rPr lang="pl-PL"/>
              <a:t> </a:t>
            </a:r>
            <a:r>
              <a:rPr lang="pl-PL" err="1"/>
              <a:t>tessimaxim</a:t>
            </a:r>
            <a:endParaRPr lang="pl-PL"/>
          </a:p>
          <a:p>
            <a:pPr lvl="0"/>
            <a:r>
              <a:rPr lang="pl-PL" err="1"/>
              <a:t>estrum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milliquia</a:t>
            </a:r>
            <a:r>
              <a:rPr lang="pl-PL"/>
              <a:t> si</a:t>
            </a:r>
          </a:p>
          <a:p>
            <a:pPr lvl="0"/>
            <a:r>
              <a:rPr lang="pl-PL" err="1"/>
              <a:t>dolut</a:t>
            </a:r>
            <a:r>
              <a:rPr lang="pl-PL"/>
              <a:t> lam, </a:t>
            </a:r>
            <a:r>
              <a:rPr lang="pl-PL" err="1"/>
              <a:t>quas</a:t>
            </a:r>
            <a:r>
              <a:rPr lang="pl-PL"/>
              <a:t> aut </a:t>
            </a:r>
            <a:r>
              <a:rPr lang="pl-PL" err="1"/>
              <a:t>faceatur</a:t>
            </a:r>
            <a:r>
              <a:rPr lang="pl-PL"/>
              <a:t>?</a:t>
            </a:r>
          </a:p>
          <a:p>
            <a:pPr lvl="0"/>
            <a:r>
              <a:rPr lang="pl-PL"/>
              <a:t>Qui con </a:t>
            </a:r>
            <a:r>
              <a:rPr lang="pl-PL" err="1"/>
              <a:t>consequias</a:t>
            </a:r>
            <a:r>
              <a:rPr lang="pl-PL"/>
              <a:t> </a:t>
            </a:r>
            <a:r>
              <a:rPr lang="pl-PL" err="1"/>
              <a:t>quosto</a:t>
            </a:r>
            <a:r>
              <a:rPr lang="pl-PL"/>
              <a:t> quo</a:t>
            </a:r>
          </a:p>
          <a:p>
            <a:pPr lvl="0"/>
            <a:r>
              <a:rPr lang="pl-PL" err="1"/>
              <a:t>iuntiusci</a:t>
            </a:r>
            <a:r>
              <a:rPr lang="pl-PL"/>
              <a:t> </a:t>
            </a:r>
            <a:r>
              <a:rPr lang="pl-PL" err="1"/>
              <a:t>repernatis</a:t>
            </a:r>
            <a:r>
              <a:rPr lang="pl-PL"/>
              <a:t> </a:t>
            </a:r>
            <a:r>
              <a:rPr lang="pl-PL" err="1"/>
              <a:t>dolorecto</a:t>
            </a:r>
            <a:endParaRPr lang="pl-PL"/>
          </a:p>
          <a:p>
            <a:pPr lvl="0"/>
            <a:r>
              <a:rPr lang="pl-PL" err="1"/>
              <a:t>berumqui</a:t>
            </a:r>
            <a:r>
              <a:rPr lang="pl-PL"/>
              <a:t> </a:t>
            </a:r>
            <a:r>
              <a:rPr lang="pl-PL" err="1"/>
              <a:t>blaboribus</a:t>
            </a:r>
            <a:r>
              <a:rPr lang="pl-PL"/>
              <a:t>, </a:t>
            </a:r>
            <a:r>
              <a:rPr lang="pl-PL" err="1"/>
              <a:t>verum</a:t>
            </a:r>
            <a:endParaRPr lang="pl-PL"/>
          </a:p>
          <a:p>
            <a:pPr lvl="0"/>
            <a:r>
              <a:rPr lang="pl-PL" err="1"/>
              <a:t>dolupti</a:t>
            </a:r>
            <a:r>
              <a:rPr lang="pl-PL"/>
              <a:t> </a:t>
            </a:r>
            <a:r>
              <a:rPr lang="pl-PL" err="1"/>
              <a:t>orempore</a:t>
            </a:r>
            <a:r>
              <a:rPr lang="pl-PL"/>
              <a:t> </a:t>
            </a:r>
            <a:r>
              <a:rPr lang="pl-PL" err="1"/>
              <a:t>nimoluptatam</a:t>
            </a:r>
            <a:endParaRPr lang="pl-PL"/>
          </a:p>
          <a:p>
            <a:pPr lvl="0"/>
            <a:r>
              <a:rPr lang="pl-PL" err="1"/>
              <a:t>latquaest</a:t>
            </a:r>
            <a:r>
              <a:rPr lang="pl-PL"/>
              <a:t> </a:t>
            </a:r>
            <a:r>
              <a:rPr lang="pl-PL" err="1"/>
              <a:t>pernatem</a:t>
            </a:r>
            <a:r>
              <a:rPr lang="pl-PL"/>
              <a:t> </a:t>
            </a:r>
            <a:r>
              <a:rPr lang="pl-PL" err="1"/>
              <a:t>corro</a:t>
            </a:r>
            <a:r>
              <a:rPr lang="pl-PL"/>
              <a:t> </a:t>
            </a:r>
            <a:r>
              <a:rPr lang="pl-PL" err="1"/>
              <a:t>ea</a:t>
            </a:r>
            <a:endParaRPr lang="pl-PL"/>
          </a:p>
          <a:p>
            <a:pPr lvl="0"/>
            <a:r>
              <a:rPr lang="pl-PL" err="1"/>
              <a:t>denimus</a:t>
            </a:r>
            <a:r>
              <a:rPr lang="pl-PL"/>
              <a:t> </a:t>
            </a:r>
            <a:r>
              <a:rPr lang="pl-PL" err="1"/>
              <a:t>am</a:t>
            </a:r>
            <a:r>
              <a:rPr lang="pl-PL"/>
              <a:t> </a:t>
            </a:r>
            <a:r>
              <a:rPr lang="pl-PL" err="1"/>
              <a:t>ipiet</a:t>
            </a:r>
            <a:r>
              <a:rPr lang="pl-PL"/>
              <a:t> </a:t>
            </a:r>
            <a:r>
              <a:rPr lang="pl-PL" err="1"/>
              <a:t>ipsaepe</a:t>
            </a:r>
            <a:r>
              <a:rPr lang="pl-PL"/>
              <a:t> </a:t>
            </a:r>
            <a:r>
              <a:rPr lang="pl-PL" err="1"/>
              <a:t>ruptiis</a:t>
            </a:r>
            <a:endParaRPr lang="pl-PL"/>
          </a:p>
          <a:p>
            <a:pPr lvl="0"/>
            <a:r>
              <a:rPr lang="pl-PL" err="1"/>
              <a:t>dolorerit</a:t>
            </a:r>
            <a:r>
              <a:rPr lang="pl-PL"/>
              <a:t> </a:t>
            </a:r>
            <a:r>
              <a:rPr lang="pl-PL" err="1"/>
              <a:t>verum</a:t>
            </a:r>
            <a:r>
              <a:rPr lang="pl-PL"/>
              <a:t> </a:t>
            </a:r>
            <a:r>
              <a:rPr lang="pl-PL" err="1"/>
              <a:t>quibus</a:t>
            </a:r>
            <a:r>
              <a:rPr lang="pl-PL"/>
              <a:t> </a:t>
            </a:r>
            <a:r>
              <a:rPr lang="pl-PL" err="1"/>
              <a:t>volestem</a:t>
            </a:r>
            <a:endParaRPr lang="pl-PL"/>
          </a:p>
          <a:p>
            <a:pPr lvl="0"/>
            <a:r>
              <a:rPr lang="pl-PL" err="1"/>
              <a:t>volo</a:t>
            </a:r>
            <a:r>
              <a:rPr lang="pl-PL"/>
              <a:t> </a:t>
            </a:r>
            <a:r>
              <a:rPr lang="pl-PL" err="1"/>
              <a:t>cullabo</a:t>
            </a:r>
            <a:r>
              <a:rPr lang="pl-PL"/>
              <a:t> </a:t>
            </a:r>
            <a:r>
              <a:rPr lang="pl-PL" err="1"/>
              <a:t>reritatur</a:t>
            </a:r>
            <a:r>
              <a:rPr lang="pl-PL"/>
              <a:t>, si</a:t>
            </a:r>
          </a:p>
          <a:p>
            <a:pPr lvl="0"/>
            <a:r>
              <a:rPr lang="pl-PL" err="1"/>
              <a:t>dolupta</a:t>
            </a:r>
            <a:r>
              <a:rPr lang="pl-PL"/>
              <a:t> </a:t>
            </a:r>
            <a:r>
              <a:rPr lang="pl-PL" err="1"/>
              <a:t>dolum</a:t>
            </a:r>
            <a:r>
              <a:rPr lang="pl-PL"/>
              <a:t> </a:t>
            </a:r>
            <a:r>
              <a:rPr lang="pl-PL" err="1"/>
              <a:t>necearc</a:t>
            </a:r>
            <a:r>
              <a:rPr lang="pl-PL"/>
              <a:t> </a:t>
            </a:r>
            <a:r>
              <a:rPr lang="pl-PL" err="1"/>
              <a:t>hillabo</a:t>
            </a:r>
            <a:r>
              <a:rPr lang="pl-PL"/>
              <a:t>.</a:t>
            </a:r>
          </a:p>
          <a:p>
            <a:pPr lvl="0"/>
            <a:r>
              <a:rPr lang="pl-PL" err="1"/>
              <a:t>Quibus</a:t>
            </a:r>
            <a:r>
              <a:rPr lang="pl-PL"/>
              <a:t> </a:t>
            </a:r>
            <a:r>
              <a:rPr lang="pl-PL" err="1"/>
              <a:t>ipiet</a:t>
            </a:r>
            <a:r>
              <a:rPr lang="pl-PL"/>
              <a:t> </a:t>
            </a:r>
            <a:r>
              <a:rPr lang="pl-PL" err="1"/>
              <a:t>ipsaepe</a:t>
            </a:r>
            <a:r>
              <a:rPr lang="pl-PL"/>
              <a:t> </a:t>
            </a:r>
            <a:r>
              <a:rPr lang="pl-PL" err="1"/>
              <a:t>ruptiis</a:t>
            </a:r>
            <a:endParaRPr lang="pl-PL"/>
          </a:p>
          <a:p>
            <a:pPr lvl="0"/>
            <a:r>
              <a:rPr lang="pl-PL" err="1"/>
              <a:t>dolorerit</a:t>
            </a:r>
            <a:r>
              <a:rPr lang="pl-PL"/>
              <a:t> </a:t>
            </a:r>
            <a:r>
              <a:rPr lang="pl-PL" err="1"/>
              <a:t>verum</a:t>
            </a:r>
            <a:r>
              <a:rPr lang="pl-PL"/>
              <a:t>.</a:t>
            </a:r>
          </a:p>
        </p:txBody>
      </p:sp>
      <p:sp>
        <p:nvSpPr>
          <p:cNvPr id="22" name="Symbol zastępczy tekstu 12">
            <a:extLst>
              <a:ext uri="{FF2B5EF4-FFF2-40B4-BE49-F238E27FC236}">
                <a16:creationId xmlns:a16="http://schemas.microsoft.com/office/drawing/2014/main" id="{BB40F0B3-E481-B12E-B218-DA63688E57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232000" y="6516000"/>
            <a:ext cx="3492000" cy="5364000"/>
          </a:xfrm>
        </p:spPr>
        <p:txBody>
          <a:bodyPr numCol="1" spcCol="360000">
            <a:noAutofit/>
          </a:bodyPr>
          <a:lstStyle>
            <a:lvl1pPr>
              <a:defRPr sz="18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Soluptae</a:t>
            </a:r>
            <a:r>
              <a:rPr lang="pl-PL"/>
              <a:t> </a:t>
            </a:r>
            <a:r>
              <a:rPr lang="pl-PL" err="1"/>
              <a:t>ped</a:t>
            </a:r>
            <a:r>
              <a:rPr lang="pl-PL"/>
              <a:t> </a:t>
            </a:r>
            <a:r>
              <a:rPr lang="pl-PL" err="1"/>
              <a:t>quam</a:t>
            </a:r>
            <a:r>
              <a:rPr lang="pl-PL"/>
              <a:t> </a:t>
            </a:r>
            <a:r>
              <a:rPr lang="pl-PL" err="1"/>
              <a:t>eatem</a:t>
            </a:r>
            <a:r>
              <a:rPr lang="pl-PL"/>
              <a:t> </a:t>
            </a:r>
            <a:r>
              <a:rPr lang="pl-PL" err="1"/>
              <a:t>eum</a:t>
            </a:r>
            <a:endParaRPr lang="pl-PL"/>
          </a:p>
          <a:p>
            <a:pPr lvl="0"/>
            <a:r>
              <a:rPr lang="pl-PL" err="1"/>
              <a:t>experuptur</a:t>
            </a:r>
            <a:r>
              <a:rPr lang="pl-PL"/>
              <a:t>, </a:t>
            </a:r>
            <a:r>
              <a:rPr lang="pl-PL" err="1"/>
              <a:t>officae</a:t>
            </a:r>
            <a:r>
              <a:rPr lang="pl-PL"/>
              <a:t> </a:t>
            </a:r>
            <a:r>
              <a:rPr lang="pl-PL" err="1"/>
              <a:t>cestem</a:t>
            </a:r>
            <a:r>
              <a:rPr lang="pl-PL"/>
              <a:t> </a:t>
            </a:r>
            <a:r>
              <a:rPr lang="pl-PL" err="1"/>
              <a:t>adiorent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veliti</a:t>
            </a:r>
            <a:r>
              <a:rPr lang="pl-PL"/>
              <a:t> </a:t>
            </a:r>
            <a:r>
              <a:rPr lang="pl-PL" err="1"/>
              <a:t>blaceri</a:t>
            </a:r>
            <a:r>
              <a:rPr lang="pl-PL"/>
              <a:t> </a:t>
            </a:r>
            <a:r>
              <a:rPr lang="pl-PL" err="1"/>
              <a:t>doluptatum</a:t>
            </a:r>
            <a:r>
              <a:rPr lang="pl-PL"/>
              <a:t> aut es </a:t>
            </a:r>
            <a:r>
              <a:rPr lang="pl-PL" err="1"/>
              <a:t>milit</a:t>
            </a:r>
            <a:r>
              <a:rPr lang="pl-PL"/>
              <a:t>, aut </a:t>
            </a:r>
            <a:r>
              <a:rPr lang="pl-PL" err="1"/>
              <a:t>enis</a:t>
            </a:r>
            <a:r>
              <a:rPr lang="pl-PL"/>
              <a:t> </a:t>
            </a:r>
            <a:r>
              <a:rPr lang="pl-PL" err="1"/>
              <a:t>magnimet</a:t>
            </a:r>
            <a:r>
              <a:rPr lang="pl-PL"/>
              <a:t> </a:t>
            </a:r>
            <a:r>
              <a:rPr lang="pl-PL" err="1"/>
              <a:t>adigeni</a:t>
            </a:r>
            <a:r>
              <a:rPr lang="pl-PL"/>
              <a:t> </a:t>
            </a:r>
            <a:r>
              <a:rPr lang="pl-PL" err="1"/>
              <a:t>mpeless</a:t>
            </a:r>
            <a:r>
              <a:rPr lang="pl-PL"/>
              <a:t> </a:t>
            </a:r>
            <a:r>
              <a:rPr lang="pl-PL" err="1"/>
              <a:t>itatem</a:t>
            </a:r>
            <a:r>
              <a:rPr lang="pl-PL"/>
              <a:t> et </a:t>
            </a:r>
            <a:r>
              <a:rPr lang="pl-PL" err="1"/>
              <a:t>ullature</a:t>
            </a:r>
            <a:r>
              <a:rPr lang="pl-PL"/>
              <a:t> </a:t>
            </a:r>
            <a:r>
              <a:rPr lang="pl-PL" err="1"/>
              <a:t>prepel</a:t>
            </a:r>
            <a:r>
              <a:rPr lang="pl-PL"/>
              <a:t> </a:t>
            </a:r>
            <a:r>
              <a:rPr lang="pl-PL" err="1"/>
              <a:t>maximo</a:t>
            </a:r>
            <a:r>
              <a:rPr lang="pl-PL"/>
              <a:t> </a:t>
            </a:r>
            <a:r>
              <a:rPr lang="pl-PL" err="1"/>
              <a:t>volore</a:t>
            </a:r>
            <a:endParaRPr lang="pl-PL"/>
          </a:p>
          <a:p>
            <a:pPr lvl="0"/>
            <a:r>
              <a:rPr lang="pl-PL"/>
              <a:t>cum </a:t>
            </a:r>
            <a:r>
              <a:rPr lang="pl-PL" err="1"/>
              <a:t>dest</a:t>
            </a:r>
            <a:r>
              <a:rPr lang="pl-PL"/>
              <a:t> </a:t>
            </a:r>
            <a:r>
              <a:rPr lang="pl-PL" err="1"/>
              <a:t>alibere</a:t>
            </a:r>
            <a:r>
              <a:rPr lang="pl-PL"/>
              <a:t> </a:t>
            </a:r>
            <a:r>
              <a:rPr lang="pl-PL" err="1"/>
              <a:t>rerunturias</a:t>
            </a:r>
            <a:r>
              <a:rPr lang="pl-PL"/>
              <a:t> </a:t>
            </a:r>
            <a:r>
              <a:rPr lang="pl-PL" err="1"/>
              <a:t>il</a:t>
            </a:r>
            <a:endParaRPr lang="pl-PL"/>
          </a:p>
          <a:p>
            <a:pPr lvl="0"/>
            <a:r>
              <a:rPr lang="pl-PL" err="1"/>
              <a:t>maximpeles</a:t>
            </a:r>
            <a:r>
              <a:rPr lang="pl-PL"/>
              <a:t> ex </a:t>
            </a:r>
            <a:r>
              <a:rPr lang="pl-PL" err="1"/>
              <a:t>exero</a:t>
            </a:r>
            <a:r>
              <a:rPr lang="pl-PL"/>
              <a:t> </a:t>
            </a:r>
            <a:r>
              <a:rPr lang="pl-PL" err="1"/>
              <a:t>occusti</a:t>
            </a:r>
            <a:endParaRPr lang="pl-PL"/>
          </a:p>
          <a:p>
            <a:pPr lvl="0"/>
            <a:r>
              <a:rPr lang="pl-PL" err="1"/>
              <a:t>orenesc</a:t>
            </a:r>
            <a:r>
              <a:rPr lang="pl-PL"/>
              <a:t> </a:t>
            </a:r>
            <a:r>
              <a:rPr lang="pl-PL" err="1"/>
              <a:t>iatatis</a:t>
            </a:r>
            <a:r>
              <a:rPr lang="pl-PL"/>
              <a:t> re, </a:t>
            </a:r>
            <a:r>
              <a:rPr lang="pl-PL" err="1"/>
              <a:t>nonessitio</a:t>
            </a:r>
            <a:endParaRPr lang="pl-PL"/>
          </a:p>
          <a:p>
            <a:pPr lvl="0"/>
            <a:r>
              <a:rPr lang="pl-PL" err="1"/>
              <a:t>mo</a:t>
            </a:r>
            <a:r>
              <a:rPr lang="pl-PL"/>
              <a:t> </a:t>
            </a:r>
            <a:r>
              <a:rPr lang="pl-PL" err="1"/>
              <a:t>exceaquat</a:t>
            </a:r>
            <a:r>
              <a:rPr lang="pl-PL"/>
              <a:t> </a:t>
            </a:r>
            <a:r>
              <a:rPr lang="pl-PL" err="1"/>
              <a:t>fugia</a:t>
            </a:r>
            <a:r>
              <a:rPr lang="pl-PL"/>
              <a:t> </a:t>
            </a:r>
            <a:r>
              <a:rPr lang="pl-PL" err="1"/>
              <a:t>iunt</a:t>
            </a:r>
            <a:r>
              <a:rPr lang="pl-PL"/>
              <a:t> </a:t>
            </a:r>
            <a:r>
              <a:rPr lang="pl-PL" err="1"/>
              <a:t>recatia</a:t>
            </a:r>
            <a:endParaRPr lang="pl-PL"/>
          </a:p>
          <a:p>
            <a:pPr lvl="0"/>
            <a:r>
              <a:rPr lang="pl-PL" err="1"/>
              <a:t>spedit</a:t>
            </a:r>
            <a:r>
              <a:rPr lang="pl-PL"/>
              <a:t> </a:t>
            </a:r>
            <a:r>
              <a:rPr lang="pl-PL" err="1"/>
              <a:t>utatquossus</a:t>
            </a:r>
            <a:r>
              <a:rPr lang="pl-PL"/>
              <a:t> </a:t>
            </a:r>
            <a:r>
              <a:rPr lang="pl-PL" err="1"/>
              <a:t>estibus</a:t>
            </a:r>
            <a:r>
              <a:rPr lang="pl-PL"/>
              <a:t> con</a:t>
            </a:r>
          </a:p>
          <a:p>
            <a:pPr lvl="0"/>
            <a:r>
              <a:rPr lang="pl-PL" err="1"/>
              <a:t>conse</a:t>
            </a:r>
            <a:r>
              <a:rPr lang="pl-PL"/>
              <a:t> </a:t>
            </a:r>
            <a:r>
              <a:rPr lang="pl-PL" err="1"/>
              <a:t>inctisqui</a:t>
            </a:r>
            <a:r>
              <a:rPr lang="pl-PL"/>
              <a:t> con </a:t>
            </a:r>
            <a:r>
              <a:rPr lang="pl-PL" err="1"/>
              <a:t>nistiunt</a:t>
            </a:r>
            <a:r>
              <a:rPr lang="pl-PL"/>
              <a:t> </a:t>
            </a:r>
            <a:r>
              <a:rPr lang="pl-PL" err="1"/>
              <a:t>dit</a:t>
            </a:r>
            <a:endParaRPr lang="pl-PL"/>
          </a:p>
          <a:p>
            <a:pPr lvl="0"/>
            <a:r>
              <a:rPr lang="pl-PL"/>
              <a:t>in </a:t>
            </a:r>
            <a:r>
              <a:rPr lang="pl-PL" err="1"/>
              <a:t>paritiam</a:t>
            </a:r>
            <a:r>
              <a:rPr lang="pl-PL"/>
              <a:t> </a:t>
            </a:r>
            <a:r>
              <a:rPr lang="pl-PL" err="1"/>
              <a:t>rest</a:t>
            </a:r>
            <a:r>
              <a:rPr lang="pl-PL"/>
              <a:t>,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quiatatiatam</a:t>
            </a:r>
            <a:endParaRPr lang="pl-PL"/>
          </a:p>
          <a:p>
            <a:pPr lvl="0"/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ne</a:t>
            </a:r>
            <a:r>
              <a:rPr lang="pl-PL"/>
              <a:t> </a:t>
            </a:r>
            <a:r>
              <a:rPr lang="pl-PL" err="1"/>
              <a:t>endam</a:t>
            </a:r>
            <a:r>
              <a:rPr lang="pl-PL"/>
              <a:t> </a:t>
            </a:r>
            <a:r>
              <a:rPr lang="pl-PL" err="1"/>
              <a:t>nimosaes</a:t>
            </a:r>
            <a:r>
              <a:rPr lang="pl-PL"/>
              <a:t> </a:t>
            </a:r>
            <a:r>
              <a:rPr lang="pl-PL" err="1"/>
              <a:t>volorum</a:t>
            </a:r>
            <a:endParaRPr lang="pl-PL"/>
          </a:p>
          <a:p>
            <a:pPr lvl="0"/>
            <a:r>
              <a:rPr lang="pl-PL" err="1"/>
              <a:t>veliquametur</a:t>
            </a:r>
            <a:r>
              <a:rPr lang="pl-PL"/>
              <a:t> </a:t>
            </a:r>
            <a:r>
              <a:rPr lang="pl-PL" err="1"/>
              <a:t>aliquianda</a:t>
            </a:r>
            <a:endParaRPr lang="pl-PL"/>
          </a:p>
          <a:p>
            <a:pPr lvl="0"/>
            <a:r>
              <a:rPr lang="pl-PL" err="1"/>
              <a:t>volupta</a:t>
            </a:r>
            <a:r>
              <a:rPr lang="pl-PL"/>
              <a:t> vent </a:t>
            </a:r>
            <a:r>
              <a:rPr lang="pl-PL" err="1"/>
              <a:t>alibere</a:t>
            </a:r>
            <a:r>
              <a:rPr lang="pl-PL"/>
              <a:t> </a:t>
            </a:r>
            <a:r>
              <a:rPr lang="pl-PL" err="1"/>
              <a:t>rerunturias</a:t>
            </a:r>
            <a:r>
              <a:rPr lang="pl-PL"/>
              <a:t> </a:t>
            </a:r>
            <a:r>
              <a:rPr lang="pl-PL" err="1"/>
              <a:t>il</a:t>
            </a:r>
            <a:endParaRPr lang="pl-PL"/>
          </a:p>
          <a:p>
            <a:pPr lvl="0"/>
            <a:r>
              <a:rPr lang="pl-PL" err="1"/>
              <a:t>maximpeles</a:t>
            </a:r>
            <a:r>
              <a:rPr lang="pl-PL"/>
              <a:t> ex </a:t>
            </a:r>
            <a:r>
              <a:rPr lang="pl-PL" err="1"/>
              <a:t>exero</a:t>
            </a:r>
            <a:r>
              <a:rPr lang="pl-PL"/>
              <a:t> </a:t>
            </a:r>
            <a:r>
              <a:rPr lang="pl-PL" err="1"/>
              <a:t>occusti</a:t>
            </a:r>
            <a:endParaRPr lang="pl-PL"/>
          </a:p>
          <a:p>
            <a:pPr lvl="0"/>
            <a:r>
              <a:rPr lang="pl-PL" err="1"/>
              <a:t>orenesc</a:t>
            </a:r>
            <a:r>
              <a:rPr lang="pl-PL"/>
              <a:t> </a:t>
            </a:r>
            <a:r>
              <a:rPr lang="pl-PL" err="1"/>
              <a:t>iatatis</a:t>
            </a:r>
            <a:r>
              <a:rPr lang="pl-PL"/>
              <a:t>.</a:t>
            </a:r>
          </a:p>
        </p:txBody>
      </p:sp>
      <p:sp>
        <p:nvSpPr>
          <p:cNvPr id="23" name="Symbol zastępczy obrazu 7">
            <a:extLst>
              <a:ext uri="{FF2B5EF4-FFF2-40B4-BE49-F238E27FC236}">
                <a16:creationId xmlns:a16="http://schemas.microsoft.com/office/drawing/2014/main" id="{22CD83B0-BB26-27AE-3BB9-493A970A019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6384028" y="2880000"/>
            <a:ext cx="3175200" cy="3175200"/>
          </a:xfrm>
        </p:spPr>
        <p:txBody>
          <a:bodyPr anchor="ctr" anchorCtr="1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pl-PL"/>
              <a:t>Wstaw </a:t>
            </a:r>
          </a:p>
          <a:p>
            <a:pPr lvl="0"/>
            <a:r>
              <a:rPr lang="pl-PL"/>
              <a:t>ikonę</a:t>
            </a:r>
          </a:p>
        </p:txBody>
      </p:sp>
      <p:sp>
        <p:nvSpPr>
          <p:cNvPr id="24" name="Symbol zastępczy obrazu 7">
            <a:extLst>
              <a:ext uri="{FF2B5EF4-FFF2-40B4-BE49-F238E27FC236}">
                <a16:creationId xmlns:a16="http://schemas.microsoft.com/office/drawing/2014/main" id="{9448EF34-D370-DEB9-2FB9-B202A0AFEDE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0313750" y="2880000"/>
            <a:ext cx="3175200" cy="3175200"/>
          </a:xfrm>
        </p:spPr>
        <p:txBody>
          <a:bodyPr anchor="ctr" anchorCtr="1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pl-PL"/>
              <a:t>Wstaw </a:t>
            </a:r>
          </a:p>
          <a:p>
            <a:pPr lvl="0"/>
            <a:r>
              <a:rPr lang="pl-PL"/>
              <a:t>ikonę</a:t>
            </a:r>
          </a:p>
        </p:txBody>
      </p:sp>
      <p:pic>
        <p:nvPicPr>
          <p:cNvPr id="28" name="Obraz 27" descr="Obraz zawierający Grafika, Czcionka, logo, projekt graficzny&#10;&#10;Opis wygenerowany automatycznie">
            <a:extLst>
              <a:ext uri="{FF2B5EF4-FFF2-40B4-BE49-F238E27FC236}">
                <a16:creationId xmlns:a16="http://schemas.microsoft.com/office/drawing/2014/main" id="{99FC1020-D5F5-1D83-E2F8-32347BEC00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9652" y="526449"/>
            <a:ext cx="2640400" cy="1143000"/>
          </a:xfrm>
          <a:prstGeom prst="rect">
            <a:avLst/>
          </a:prstGeom>
        </p:spPr>
      </p:pic>
      <p:sp>
        <p:nvSpPr>
          <p:cNvPr id="25" name="Holder 3">
            <a:extLst>
              <a:ext uri="{FF2B5EF4-FFF2-40B4-BE49-F238E27FC236}">
                <a16:creationId xmlns:a16="http://schemas.microsoft.com/office/drawing/2014/main" id="{0641F849-FDE5-8E13-7D81-C839B50268E9}"/>
              </a:ext>
            </a:extLst>
          </p:cNvPr>
          <p:cNvSpPr>
            <a:spLocks noGrp="1"/>
          </p:cNvSpPr>
          <p:nvPr>
            <p:ph type="subTitle" idx="4" hasCustomPrompt="1"/>
          </p:nvPr>
        </p:nvSpPr>
        <p:spPr>
          <a:xfrm>
            <a:off x="892800" y="791307"/>
            <a:ext cx="18538200" cy="127906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+mn-lt"/>
                <a:cs typeface="Arial"/>
              </a:defRPr>
            </a:lvl1pPr>
            <a:lvl2pPr marL="0">
              <a:defRPr sz="3600">
                <a:solidFill>
                  <a:schemeClr val="bg1"/>
                </a:solidFill>
              </a:defRPr>
            </a:lvl2pPr>
            <a:lvl3pPr marL="0">
              <a:defRPr sz="3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pt-BR"/>
              <a:t>Uciaes maximag nihillam ellabo. Igni tem fuga. Itasper natiam,</a:t>
            </a:r>
          </a:p>
          <a:p>
            <a:pPr lvl="0"/>
            <a:r>
              <a:rPr lang="pt-BR"/>
              <a:t>quae nisim fuga. Ut latem endit, invel il exceatiam, is ne sitet es</a:t>
            </a: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9FAF782-DA36-D5F7-A1B9-D81254A7544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1259800" y="12712700"/>
            <a:ext cx="2256196" cy="367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8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r">
              <a:defRPr>
                <a:solidFill>
                  <a:schemeClr val="bg1"/>
                </a:solidFill>
                <a:latin typeface="+mn-lt"/>
              </a:defRPr>
            </a:lvl2pPr>
            <a:lvl3pPr algn="r">
              <a:defRPr>
                <a:solidFill>
                  <a:schemeClr val="bg1"/>
                </a:solidFill>
                <a:latin typeface="+mn-lt"/>
              </a:defRPr>
            </a:lvl3pPr>
            <a:lvl4pPr algn="r">
              <a:defRPr>
                <a:solidFill>
                  <a:schemeClr val="bg1"/>
                </a:solidFill>
                <a:latin typeface="+mn-lt"/>
              </a:defRPr>
            </a:lvl4pPr>
            <a:lvl5pPr algn="r">
              <a:defRPr>
                <a:solidFill>
                  <a:schemeClr val="bg1"/>
                </a:solidFill>
                <a:latin typeface="+mn-lt"/>
              </a:defRPr>
            </a:lvl5pPr>
            <a:lvl6pPr algn="r">
              <a:defRPr>
                <a:solidFill>
                  <a:schemeClr val="bg1"/>
                </a:solidFill>
                <a:latin typeface="+mn-lt"/>
              </a:defRPr>
            </a:lvl6pPr>
            <a:lvl7pPr algn="r">
              <a:defRPr>
                <a:solidFill>
                  <a:schemeClr val="bg1"/>
                </a:solidFill>
                <a:latin typeface="+mn-lt"/>
              </a:defRPr>
            </a:lvl7pPr>
            <a:lvl8pPr algn="r">
              <a:defRPr>
                <a:solidFill>
                  <a:schemeClr val="bg1"/>
                </a:solidFill>
                <a:latin typeface="+mn-lt"/>
              </a:defRPr>
            </a:lvl8pPr>
            <a:lvl9pPr algn="r"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fld id="{7FB749AA-DFD3-49FF-A46D-6425A0886B7C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26" name="Grafika 25">
            <a:extLst>
              <a:ext uri="{FF2B5EF4-FFF2-40B4-BE49-F238E27FC236}">
                <a16:creationId xmlns:a16="http://schemas.microsoft.com/office/drawing/2014/main" id="{D5EFC7C1-4A3F-A189-CB2F-5CE9498319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2000" y="2134800"/>
            <a:ext cx="632273" cy="6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58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lajd tekstowy_v5 + Ikon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a 8">
            <a:extLst>
              <a:ext uri="{FF2B5EF4-FFF2-40B4-BE49-F238E27FC236}">
                <a16:creationId xmlns:a16="http://schemas.microsoft.com/office/drawing/2014/main" id="{3D8429DC-68D4-97E3-C758-C3B0AD1D8C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2000" y="2133600"/>
            <a:ext cx="632273" cy="63227"/>
          </a:xfrm>
          <a:prstGeom prst="rect">
            <a:avLst/>
          </a:prstGeom>
        </p:spPr>
      </p:pic>
      <p:sp>
        <p:nvSpPr>
          <p:cNvPr id="12" name="Symbol zastępczy tekstu 12">
            <a:extLst>
              <a:ext uri="{FF2B5EF4-FFF2-40B4-BE49-F238E27FC236}">
                <a16:creationId xmlns:a16="http://schemas.microsoft.com/office/drawing/2014/main" id="{03C6DA60-51CE-1A3F-C2DC-CE42040C39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20000" y="6516000"/>
            <a:ext cx="3492000" cy="5364000"/>
          </a:xfrm>
        </p:spPr>
        <p:txBody>
          <a:bodyPr numCol="1" spcCol="360000">
            <a:noAutofit/>
          </a:bodyPr>
          <a:lstStyle>
            <a:lvl1pPr>
              <a:defRPr sz="18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Sit et </a:t>
            </a:r>
            <a:r>
              <a:rPr lang="pl-PL" err="1"/>
              <a:t>landus</a:t>
            </a:r>
            <a:r>
              <a:rPr lang="pl-PL"/>
              <a:t> </a:t>
            </a:r>
            <a:r>
              <a:rPr lang="pl-PL" err="1"/>
              <a:t>sed</a:t>
            </a:r>
            <a:r>
              <a:rPr lang="pl-PL"/>
              <a:t> qui </a:t>
            </a:r>
            <a:r>
              <a:rPr lang="pl-PL" err="1"/>
              <a:t>seces</a:t>
            </a:r>
            <a:r>
              <a:rPr lang="pl-PL"/>
              <a:t> </a:t>
            </a:r>
            <a:r>
              <a:rPr lang="pl-PL" err="1"/>
              <a:t>aboriam</a:t>
            </a:r>
            <a:r>
              <a:rPr lang="pl-PL"/>
              <a:t> </a:t>
            </a:r>
            <a:r>
              <a:rPr lang="pl-PL" err="1"/>
              <a:t>eatem</a:t>
            </a:r>
            <a:r>
              <a:rPr lang="pl-PL"/>
              <a:t> </a:t>
            </a:r>
            <a:r>
              <a:rPr lang="pl-PL" err="1"/>
              <a:t>fugitaest</a:t>
            </a:r>
            <a:r>
              <a:rPr lang="pl-PL"/>
              <a:t> alit </a:t>
            </a:r>
            <a:r>
              <a:rPr lang="pl-PL" err="1"/>
              <a:t>eum</a:t>
            </a:r>
            <a:endParaRPr lang="pl-PL"/>
          </a:p>
          <a:p>
            <a:pPr lvl="0"/>
            <a:r>
              <a:rPr lang="pl-PL" err="1"/>
              <a:t>faccabori</a:t>
            </a:r>
            <a:r>
              <a:rPr lang="pl-PL"/>
              <a:t> </a:t>
            </a:r>
            <a:r>
              <a:rPr lang="pl-PL" err="1"/>
              <a:t>rempore</a:t>
            </a:r>
            <a:r>
              <a:rPr lang="pl-PL"/>
              <a:t> </a:t>
            </a:r>
            <a:r>
              <a:rPr lang="pl-PL" err="1"/>
              <a:t>mporestis</a:t>
            </a:r>
            <a:endParaRPr lang="pl-PL"/>
          </a:p>
          <a:p>
            <a:pPr lvl="0"/>
            <a:r>
              <a:rPr lang="pl-PL" err="1"/>
              <a:t>intur</a:t>
            </a:r>
            <a:r>
              <a:rPr lang="pl-PL"/>
              <a:t> </a:t>
            </a:r>
            <a:r>
              <a:rPr lang="pl-PL" err="1"/>
              <a:t>sanditate</a:t>
            </a:r>
            <a:r>
              <a:rPr lang="pl-PL"/>
              <a:t> </a:t>
            </a:r>
            <a:r>
              <a:rPr lang="pl-PL" err="1"/>
              <a:t>litio</a:t>
            </a:r>
            <a:r>
              <a:rPr lang="pl-PL"/>
              <a:t>. </a:t>
            </a:r>
            <a:r>
              <a:rPr lang="pl-PL" err="1"/>
              <a:t>Eratum</a:t>
            </a:r>
            <a:r>
              <a:rPr lang="pl-PL"/>
              <a:t> </a:t>
            </a:r>
            <a:r>
              <a:rPr lang="pl-PL" err="1"/>
              <a:t>invelic</a:t>
            </a:r>
            <a:endParaRPr lang="pl-PL"/>
          </a:p>
          <a:p>
            <a:pPr lvl="0"/>
            <a:r>
              <a:rPr lang="pl-PL" err="1"/>
              <a:t>imoluptiam</a:t>
            </a:r>
            <a:r>
              <a:rPr lang="pl-PL"/>
              <a:t> fuga. Labo. </a:t>
            </a:r>
            <a:r>
              <a:rPr lang="pl-PL" err="1"/>
              <a:t>Ut</a:t>
            </a:r>
            <a:endParaRPr lang="pl-PL"/>
          </a:p>
          <a:p>
            <a:pPr lvl="0"/>
            <a:r>
              <a:rPr lang="pl-PL" err="1"/>
              <a:t>voluptas</a:t>
            </a:r>
            <a:r>
              <a:rPr lang="pl-PL"/>
              <a:t> plam ex </a:t>
            </a:r>
            <a:r>
              <a:rPr lang="pl-PL" err="1"/>
              <a:t>exerro</a:t>
            </a:r>
            <a:r>
              <a:rPr lang="pl-PL"/>
              <a:t> </a:t>
            </a:r>
            <a:r>
              <a:rPr lang="pl-PL" err="1"/>
              <a:t>optaqui</a:t>
            </a:r>
            <a:endParaRPr lang="pl-PL"/>
          </a:p>
          <a:p>
            <a:pPr lvl="0"/>
            <a:r>
              <a:rPr lang="pl-PL" err="1"/>
              <a:t>sime</a:t>
            </a:r>
            <a:r>
              <a:rPr lang="pl-PL"/>
              <a:t> </a:t>
            </a:r>
            <a:r>
              <a:rPr lang="pl-PL" err="1"/>
              <a:t>sapero</a:t>
            </a:r>
            <a:r>
              <a:rPr lang="pl-PL"/>
              <a:t> </a:t>
            </a:r>
            <a:r>
              <a:rPr lang="pl-PL" err="1"/>
              <a:t>inum</a:t>
            </a:r>
            <a:r>
              <a:rPr lang="pl-PL"/>
              <a:t> </a:t>
            </a:r>
            <a:r>
              <a:rPr lang="pl-PL" err="1"/>
              <a:t>fugit</a:t>
            </a:r>
            <a:r>
              <a:rPr lang="pl-PL"/>
              <a:t> </a:t>
            </a:r>
            <a:r>
              <a:rPr lang="pl-PL" err="1"/>
              <a:t>faccusda</a:t>
            </a:r>
            <a:endParaRPr lang="pl-PL"/>
          </a:p>
          <a:p>
            <a:pPr lvl="0"/>
            <a:r>
              <a:rPr lang="pl-PL" err="1"/>
              <a:t>eum</a:t>
            </a:r>
            <a:r>
              <a:rPr lang="pl-PL"/>
              <a:t> </a:t>
            </a:r>
            <a:r>
              <a:rPr lang="pl-PL" err="1"/>
              <a:t>landist</a:t>
            </a:r>
            <a:r>
              <a:rPr lang="pl-PL"/>
              <a:t> </a:t>
            </a:r>
            <a:r>
              <a:rPr lang="pl-PL" err="1"/>
              <a:t>aces</a:t>
            </a:r>
            <a:r>
              <a:rPr lang="pl-PL"/>
              <a:t> as </a:t>
            </a:r>
            <a:r>
              <a:rPr lang="pl-PL" err="1"/>
              <a:t>saniet</a:t>
            </a:r>
            <a:endParaRPr lang="pl-PL"/>
          </a:p>
          <a:p>
            <a:pPr lvl="0"/>
            <a:r>
              <a:rPr lang="pl-PL" err="1"/>
              <a:t>voluptatur</a:t>
            </a:r>
            <a:r>
              <a:rPr lang="pl-PL"/>
              <a:t>?</a:t>
            </a:r>
          </a:p>
          <a:p>
            <a:pPr lvl="0"/>
            <a:r>
              <a:rPr lang="pl-PL" err="1"/>
              <a:t>Doluptas</a:t>
            </a:r>
            <a:r>
              <a:rPr lang="pl-PL"/>
              <a:t> </a:t>
            </a:r>
            <a:r>
              <a:rPr lang="pl-PL" err="1"/>
              <a:t>voloreped</a:t>
            </a:r>
            <a:r>
              <a:rPr lang="pl-PL"/>
              <a:t> </a:t>
            </a:r>
            <a:r>
              <a:rPr lang="pl-PL" err="1"/>
              <a:t>utemporerum</a:t>
            </a:r>
            <a:endParaRPr lang="pl-PL"/>
          </a:p>
          <a:p>
            <a:pPr lvl="0"/>
            <a:r>
              <a:rPr lang="pl-PL" err="1"/>
              <a:t>eroritius</a:t>
            </a:r>
            <a:r>
              <a:rPr lang="pl-PL"/>
              <a:t> </a:t>
            </a:r>
            <a:r>
              <a:rPr lang="pl-PL" err="1"/>
              <a:t>magnihic</a:t>
            </a:r>
            <a:r>
              <a:rPr lang="pl-PL"/>
              <a:t> tet aut</a:t>
            </a:r>
          </a:p>
          <a:p>
            <a:pPr lvl="0"/>
            <a:r>
              <a:rPr lang="pl-PL" err="1"/>
              <a:t>voloratum</a:t>
            </a:r>
            <a:r>
              <a:rPr lang="pl-PL"/>
              <a:t> </a:t>
            </a:r>
            <a:r>
              <a:rPr lang="pl-PL" err="1"/>
              <a:t>vere</a:t>
            </a:r>
            <a:r>
              <a:rPr lang="pl-PL"/>
              <a:t> </a:t>
            </a:r>
            <a:r>
              <a:rPr lang="pl-PL" err="1"/>
              <a:t>suntotat</a:t>
            </a:r>
            <a:r>
              <a:rPr lang="pl-PL"/>
              <a:t>.</a:t>
            </a:r>
          </a:p>
          <a:p>
            <a:pPr lvl="0"/>
            <a:r>
              <a:rPr lang="pl-PL" err="1"/>
              <a:t>Optas</a:t>
            </a:r>
            <a:r>
              <a:rPr lang="pl-PL"/>
              <a:t> </a:t>
            </a:r>
            <a:r>
              <a:rPr lang="pl-PL" err="1"/>
              <a:t>nume</a:t>
            </a:r>
            <a:r>
              <a:rPr lang="pl-PL"/>
              <a:t> </a:t>
            </a:r>
            <a:r>
              <a:rPr lang="pl-PL" err="1"/>
              <a:t>seque</a:t>
            </a:r>
            <a:r>
              <a:rPr lang="pl-PL"/>
              <a:t> </a:t>
            </a:r>
            <a:r>
              <a:rPr lang="pl-PL" err="1"/>
              <a:t>repre</a:t>
            </a:r>
            <a:r>
              <a:rPr lang="pl-PL"/>
              <a:t> </a:t>
            </a:r>
            <a:r>
              <a:rPr lang="pl-PL" err="1"/>
              <a:t>volor</a:t>
            </a:r>
            <a:endParaRPr lang="pl-PL"/>
          </a:p>
          <a:p>
            <a:pPr lvl="0"/>
            <a:r>
              <a:rPr lang="pl-PL" err="1"/>
              <a:t>suntota</a:t>
            </a:r>
            <a:r>
              <a:rPr lang="pl-PL"/>
              <a:t> </a:t>
            </a:r>
            <a:r>
              <a:rPr lang="pl-PL" err="1"/>
              <a:t>turersp</a:t>
            </a:r>
            <a:r>
              <a:rPr lang="pl-PL"/>
              <a:t> </a:t>
            </a:r>
            <a:r>
              <a:rPr lang="pl-PL" err="1"/>
              <a:t>idisque</a:t>
            </a:r>
            <a:r>
              <a:rPr lang="pl-PL"/>
              <a:t> </a:t>
            </a:r>
            <a:r>
              <a:rPr lang="pl-PL" err="1"/>
              <a:t>nonsequis</a:t>
            </a:r>
            <a:endParaRPr lang="pl-PL"/>
          </a:p>
          <a:p>
            <a:pPr lvl="0"/>
            <a:r>
              <a:rPr lang="pl-PL"/>
              <a:t>min </a:t>
            </a:r>
            <a:r>
              <a:rPr lang="pl-PL" err="1"/>
              <a:t>eaquiatibus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volor</a:t>
            </a:r>
            <a:r>
              <a:rPr lang="pl-PL"/>
              <a:t> sit</a:t>
            </a:r>
          </a:p>
          <a:p>
            <a:pPr lvl="0"/>
            <a:r>
              <a:rPr lang="pl-PL" err="1"/>
              <a:t>liqui</a:t>
            </a:r>
            <a:r>
              <a:rPr lang="pl-PL"/>
              <a:t> </a:t>
            </a:r>
            <a:r>
              <a:rPr lang="pl-PL" err="1"/>
              <a:t>occullenis</a:t>
            </a:r>
            <a:r>
              <a:rPr lang="pl-PL"/>
              <a:t> </a:t>
            </a:r>
            <a:r>
              <a:rPr lang="pl-PL" err="1"/>
              <a:t>quia</a:t>
            </a:r>
            <a:r>
              <a:rPr lang="pl-PL"/>
              <a:t> </a:t>
            </a:r>
            <a:r>
              <a:rPr lang="pl-PL" err="1"/>
              <a:t>estemod</a:t>
            </a:r>
            <a:r>
              <a:rPr lang="pl-PL"/>
              <a:t>.</a:t>
            </a:r>
          </a:p>
          <a:p>
            <a:pPr lvl="0"/>
            <a:r>
              <a:rPr lang="pl-PL" err="1"/>
              <a:t>Quossim</a:t>
            </a:r>
            <a:r>
              <a:rPr lang="pl-PL"/>
              <a:t> </a:t>
            </a:r>
            <a:r>
              <a:rPr lang="pl-PL" err="1"/>
              <a:t>eatem</a:t>
            </a:r>
            <a:r>
              <a:rPr lang="pl-PL"/>
              <a:t> </a:t>
            </a:r>
            <a:r>
              <a:rPr lang="pl-PL" err="1"/>
              <a:t>fugitaest</a:t>
            </a:r>
            <a:r>
              <a:rPr lang="pl-PL"/>
              <a:t> alit </a:t>
            </a:r>
            <a:r>
              <a:rPr lang="pl-PL" err="1"/>
              <a:t>eum</a:t>
            </a:r>
            <a:endParaRPr lang="pl-PL"/>
          </a:p>
          <a:p>
            <a:pPr lvl="0"/>
            <a:r>
              <a:rPr lang="pl-PL" err="1"/>
              <a:t>faccabor</a:t>
            </a:r>
            <a:endParaRPr lang="pl-PL"/>
          </a:p>
        </p:txBody>
      </p:sp>
      <p:sp>
        <p:nvSpPr>
          <p:cNvPr id="13" name="object 32">
            <a:extLst>
              <a:ext uri="{FF2B5EF4-FFF2-40B4-BE49-F238E27FC236}">
                <a16:creationId xmlns:a16="http://schemas.microsoft.com/office/drawing/2014/main" id="{B86C18B4-E5EC-F96D-5BED-1BF4B35A9B32}"/>
              </a:ext>
            </a:extLst>
          </p:cNvPr>
          <p:cNvSpPr/>
          <p:nvPr userDrawn="1"/>
        </p:nvSpPr>
        <p:spPr>
          <a:xfrm>
            <a:off x="16056000" y="3383999"/>
            <a:ext cx="0" cy="8640000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70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33">
            <a:extLst>
              <a:ext uri="{FF2B5EF4-FFF2-40B4-BE49-F238E27FC236}">
                <a16:creationId xmlns:a16="http://schemas.microsoft.com/office/drawing/2014/main" id="{4D7AB2B1-7A10-5065-3738-6F0942F88876}"/>
              </a:ext>
            </a:extLst>
          </p:cNvPr>
          <p:cNvSpPr/>
          <p:nvPr userDrawn="1"/>
        </p:nvSpPr>
        <p:spPr>
          <a:xfrm>
            <a:off x="12168000" y="3383999"/>
            <a:ext cx="0" cy="8640000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70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Symbol zastępczy tekstu 12">
            <a:extLst>
              <a:ext uri="{FF2B5EF4-FFF2-40B4-BE49-F238E27FC236}">
                <a16:creationId xmlns:a16="http://schemas.microsoft.com/office/drawing/2014/main" id="{F0A72369-FB12-D0FF-85B4-AA47720457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308000" y="6516000"/>
            <a:ext cx="3492000" cy="5364000"/>
          </a:xfrm>
        </p:spPr>
        <p:txBody>
          <a:bodyPr numCol="1" spcCol="360000">
            <a:noAutofit/>
          </a:bodyPr>
          <a:lstStyle>
            <a:lvl1pPr>
              <a:defRPr sz="18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Rorerept</a:t>
            </a:r>
            <a:r>
              <a:rPr lang="pl-PL"/>
              <a:t> </a:t>
            </a:r>
            <a:r>
              <a:rPr lang="pl-PL" err="1"/>
              <a:t>aturiaspe</a:t>
            </a:r>
            <a:r>
              <a:rPr lang="pl-PL"/>
              <a:t> </a:t>
            </a:r>
            <a:r>
              <a:rPr lang="pl-PL" err="1"/>
              <a:t>estestion</a:t>
            </a:r>
            <a:endParaRPr lang="pl-PL"/>
          </a:p>
          <a:p>
            <a:pPr lvl="0"/>
            <a:r>
              <a:rPr lang="pl-PL" err="1"/>
              <a:t>experfere</a:t>
            </a:r>
            <a:r>
              <a:rPr lang="pl-PL"/>
              <a:t> </a:t>
            </a:r>
            <a:r>
              <a:rPr lang="pl-PL" err="1"/>
              <a:t>voluptat</a:t>
            </a:r>
            <a:r>
              <a:rPr lang="pl-PL"/>
              <a:t>.</a:t>
            </a:r>
          </a:p>
          <a:p>
            <a:pPr lvl="0"/>
            <a:r>
              <a:rPr lang="pl-PL" err="1"/>
              <a:t>Aboremquis</a:t>
            </a:r>
            <a:r>
              <a:rPr lang="pl-PL"/>
              <a:t> ex es </a:t>
            </a:r>
            <a:r>
              <a:rPr lang="pl-PL" err="1"/>
              <a:t>exceati</a:t>
            </a:r>
            <a:endParaRPr lang="pl-PL"/>
          </a:p>
          <a:p>
            <a:pPr lvl="0"/>
            <a:r>
              <a:rPr lang="pl-PL" err="1"/>
              <a:t>dolum</a:t>
            </a:r>
            <a:r>
              <a:rPr lang="pl-PL"/>
              <a:t> </a:t>
            </a:r>
            <a:r>
              <a:rPr lang="pl-PL" err="1"/>
              <a:t>fugit</a:t>
            </a:r>
            <a:r>
              <a:rPr lang="pl-PL"/>
              <a:t> qui rem </a:t>
            </a:r>
            <a:r>
              <a:rPr lang="pl-PL" err="1"/>
              <a:t>estionseque</a:t>
            </a:r>
            <a:endParaRPr lang="pl-PL"/>
          </a:p>
          <a:p>
            <a:pPr lvl="0"/>
            <a:r>
              <a:rPr lang="pl-PL" err="1"/>
              <a:t>quam</a:t>
            </a:r>
            <a:r>
              <a:rPr lang="pl-PL"/>
              <a:t> </a:t>
            </a:r>
            <a:r>
              <a:rPr lang="pl-PL" err="1"/>
              <a:t>quos</a:t>
            </a:r>
            <a:r>
              <a:rPr lang="pl-PL"/>
              <a:t> </a:t>
            </a:r>
            <a:r>
              <a:rPr lang="pl-PL" err="1"/>
              <a:t>minto</a:t>
            </a:r>
            <a:r>
              <a:rPr lang="pl-PL"/>
              <a:t> </a:t>
            </a:r>
            <a:r>
              <a:rPr lang="pl-PL" err="1"/>
              <a:t>bercia</a:t>
            </a:r>
            <a:r>
              <a:rPr lang="pl-PL"/>
              <a:t> </a:t>
            </a:r>
            <a:r>
              <a:rPr lang="pl-PL" err="1"/>
              <a:t>comnitat</a:t>
            </a:r>
            <a:endParaRPr lang="pl-PL"/>
          </a:p>
          <a:p>
            <a:pPr lvl="0"/>
            <a:r>
              <a:rPr lang="pl-PL" err="1"/>
              <a:t>opta</a:t>
            </a:r>
            <a:r>
              <a:rPr lang="pl-PL"/>
              <a:t> </a:t>
            </a:r>
            <a:r>
              <a:rPr lang="pl-PL" err="1"/>
              <a:t>volest</a:t>
            </a:r>
            <a:r>
              <a:rPr lang="pl-PL"/>
              <a:t> mil </a:t>
            </a:r>
            <a:r>
              <a:rPr lang="pl-PL" err="1"/>
              <a:t>ium</a:t>
            </a:r>
            <a:r>
              <a:rPr lang="pl-PL"/>
              <a:t> </a:t>
            </a:r>
            <a:r>
              <a:rPr lang="pl-PL" err="1"/>
              <a:t>hita</a:t>
            </a:r>
            <a:r>
              <a:rPr lang="pl-PL"/>
              <a:t> </a:t>
            </a:r>
            <a:r>
              <a:rPr lang="pl-PL" err="1"/>
              <a:t>pos</a:t>
            </a:r>
            <a:endParaRPr lang="pl-PL"/>
          </a:p>
          <a:p>
            <a:pPr lvl="0"/>
            <a:r>
              <a:rPr lang="pl-PL"/>
              <a:t>aut </a:t>
            </a:r>
            <a:r>
              <a:rPr lang="pl-PL" err="1"/>
              <a:t>quat</a:t>
            </a:r>
            <a:r>
              <a:rPr lang="pl-PL"/>
              <a:t> as qui </a:t>
            </a:r>
            <a:r>
              <a:rPr lang="pl-PL" err="1"/>
              <a:t>audantin</a:t>
            </a:r>
            <a:r>
              <a:rPr lang="pl-PL"/>
              <a:t> </a:t>
            </a:r>
            <a:r>
              <a:rPr lang="pl-PL" err="1"/>
              <a:t>rerferoribus</a:t>
            </a:r>
            <a:r>
              <a:rPr lang="pl-PL"/>
              <a:t>  </a:t>
            </a:r>
            <a:r>
              <a:rPr lang="pl-PL" err="1"/>
              <a:t>saperrum</a:t>
            </a:r>
            <a:r>
              <a:rPr lang="pl-PL"/>
              <a:t> </a:t>
            </a:r>
            <a:r>
              <a:rPr lang="pl-PL" err="1"/>
              <a:t>cuptaquatem</a:t>
            </a:r>
            <a:r>
              <a:rPr lang="pl-PL"/>
              <a:t> </a:t>
            </a:r>
            <a:r>
              <a:rPr lang="pl-PL" err="1"/>
              <a:t>esedisquae</a:t>
            </a:r>
            <a:r>
              <a:rPr lang="pl-PL"/>
              <a:t> pe </a:t>
            </a:r>
            <a:br>
              <a:rPr lang="pl-PL"/>
            </a:br>
            <a:r>
              <a:rPr lang="pl-PL" err="1"/>
              <a:t>simos</a:t>
            </a:r>
            <a:r>
              <a:rPr lang="pl-PL"/>
              <a:t> re </a:t>
            </a:r>
            <a:r>
              <a:rPr lang="pl-PL" err="1"/>
              <a:t>vernat</a:t>
            </a:r>
            <a:r>
              <a:rPr lang="pl-PL"/>
              <a:t> </a:t>
            </a:r>
            <a:r>
              <a:rPr lang="pl-PL" err="1"/>
              <a:t>vidipiducil</a:t>
            </a:r>
            <a:r>
              <a:rPr lang="pl-PL"/>
              <a:t> </a:t>
            </a:r>
            <a:r>
              <a:rPr lang="pl-PL" err="1"/>
              <a:t>ipiscid</a:t>
            </a:r>
            <a:r>
              <a:rPr lang="pl-PL"/>
              <a:t> </a:t>
            </a:r>
            <a:r>
              <a:rPr lang="pl-PL" err="1"/>
              <a:t>quas</a:t>
            </a:r>
            <a:r>
              <a:rPr lang="pl-PL"/>
              <a:t> </a:t>
            </a:r>
            <a:r>
              <a:rPr lang="pl-PL" err="1"/>
              <a:t>solenihitia</a:t>
            </a:r>
            <a:r>
              <a:rPr lang="pl-PL"/>
              <a:t> </a:t>
            </a:r>
            <a:r>
              <a:rPr lang="pl-PL" err="1"/>
              <a:t>culloribus</a:t>
            </a:r>
            <a:r>
              <a:rPr lang="pl-PL"/>
              <a:t> sum </a:t>
            </a:r>
            <a:r>
              <a:rPr lang="pl-PL" err="1"/>
              <a:t>doluptaes</a:t>
            </a:r>
            <a:r>
              <a:rPr lang="pl-PL"/>
              <a:t> </a:t>
            </a:r>
            <a:r>
              <a:rPr lang="pl-PL" err="1"/>
              <a:t>dolupta</a:t>
            </a:r>
            <a:r>
              <a:rPr lang="pl-PL"/>
              <a:t> </a:t>
            </a:r>
            <a:r>
              <a:rPr lang="pl-PL" err="1"/>
              <a:t>tinctorpor</a:t>
            </a:r>
            <a:r>
              <a:rPr lang="pl-PL"/>
              <a:t> ma </a:t>
            </a:r>
            <a:r>
              <a:rPr lang="pl-PL" err="1"/>
              <a:t>cus</a:t>
            </a:r>
            <a:r>
              <a:rPr lang="pl-PL"/>
              <a:t>, non </a:t>
            </a:r>
            <a:r>
              <a:rPr lang="pl-PL" err="1"/>
              <a:t>everae</a:t>
            </a:r>
            <a:r>
              <a:rPr lang="pl-PL"/>
              <a:t> id </a:t>
            </a:r>
            <a:r>
              <a:rPr lang="pl-PL" err="1"/>
              <a:t>quiam</a:t>
            </a:r>
            <a:r>
              <a:rPr lang="pl-PL"/>
              <a:t> </a:t>
            </a:r>
            <a:r>
              <a:rPr lang="pl-PL" err="1"/>
              <a:t>quatianiet</a:t>
            </a:r>
            <a:r>
              <a:rPr lang="pl-PL"/>
              <a:t> </a:t>
            </a:r>
            <a:r>
              <a:rPr lang="pl-PL" err="1"/>
              <a:t>odictur</a:t>
            </a:r>
            <a:endParaRPr lang="pl-PL"/>
          </a:p>
          <a:p>
            <a:pPr lvl="0"/>
            <a:r>
              <a:rPr lang="pl-PL"/>
              <a:t>aut labo. Ita </a:t>
            </a:r>
            <a:r>
              <a:rPr lang="pl-PL" err="1"/>
              <a:t>deserio</a:t>
            </a:r>
            <a:r>
              <a:rPr lang="pl-PL"/>
              <a:t>. </a:t>
            </a:r>
            <a:r>
              <a:rPr lang="pl-PL" err="1"/>
              <a:t>Inullat</a:t>
            </a:r>
            <a:endParaRPr lang="pl-PL"/>
          </a:p>
          <a:p>
            <a:pPr lvl="0"/>
            <a:r>
              <a:rPr lang="pl-PL" err="1"/>
              <a:t>ecusam</a:t>
            </a:r>
            <a:r>
              <a:rPr lang="pl-PL"/>
              <a:t> es </a:t>
            </a:r>
            <a:r>
              <a:rPr lang="pl-PL" err="1"/>
              <a:t>inctios</a:t>
            </a:r>
            <a:r>
              <a:rPr lang="pl-PL"/>
              <a:t> </a:t>
            </a:r>
            <a:r>
              <a:rPr lang="pl-PL" err="1"/>
              <a:t>aniendus</a:t>
            </a:r>
            <a:r>
              <a:rPr lang="pl-PL"/>
              <a:t>,</a:t>
            </a:r>
          </a:p>
          <a:p>
            <a:pPr lvl="0"/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maio</a:t>
            </a:r>
            <a:r>
              <a:rPr lang="pl-PL"/>
              <a:t> </a:t>
            </a:r>
            <a:r>
              <a:rPr lang="pl-PL" err="1"/>
              <a:t>dolent</a:t>
            </a:r>
            <a:r>
              <a:rPr lang="pl-PL"/>
              <a:t> fuga </a:t>
            </a:r>
            <a:r>
              <a:rPr lang="pl-PL" err="1"/>
              <a:t>solenihitia</a:t>
            </a:r>
            <a:r>
              <a:rPr lang="pl-PL"/>
              <a:t> </a:t>
            </a:r>
            <a:r>
              <a:rPr lang="pl-PL" err="1"/>
              <a:t>culloribus</a:t>
            </a:r>
            <a:r>
              <a:rPr lang="pl-PL"/>
              <a:t> .</a:t>
            </a:r>
          </a:p>
        </p:txBody>
      </p:sp>
      <p:sp>
        <p:nvSpPr>
          <p:cNvPr id="7" name="Symbol zastępczy tekstu 12">
            <a:extLst>
              <a:ext uri="{FF2B5EF4-FFF2-40B4-BE49-F238E27FC236}">
                <a16:creationId xmlns:a16="http://schemas.microsoft.com/office/drawing/2014/main" id="{1C3093AA-B0FF-AEF1-9FF1-9272CFF89A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0000" y="3924000"/>
            <a:ext cx="7200000" cy="7993800"/>
          </a:xfrm>
        </p:spPr>
        <p:txBody>
          <a:bodyPr numCol="1" spcCol="360000">
            <a:noAutofit/>
          </a:bodyPr>
          <a:lstStyle>
            <a:lvl1pPr>
              <a:defRPr sz="30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Rorerept</a:t>
            </a:r>
            <a:r>
              <a:rPr lang="pl-PL"/>
              <a:t> </a:t>
            </a:r>
            <a:r>
              <a:rPr lang="pl-PL" err="1"/>
              <a:t>aturiaspe</a:t>
            </a:r>
            <a:r>
              <a:rPr lang="pl-PL"/>
              <a:t> </a:t>
            </a:r>
            <a:r>
              <a:rPr lang="pl-PL" err="1"/>
              <a:t>estestion</a:t>
            </a:r>
            <a:r>
              <a:rPr lang="pl-PL"/>
              <a:t> </a:t>
            </a:r>
            <a:r>
              <a:rPr lang="pl-PL" err="1"/>
              <a:t>experfere</a:t>
            </a:r>
            <a:r>
              <a:rPr lang="pl-PL"/>
              <a:t> </a:t>
            </a:r>
            <a:r>
              <a:rPr lang="pl-PL" err="1"/>
              <a:t>voluptat</a:t>
            </a:r>
            <a:r>
              <a:rPr lang="pl-PL"/>
              <a:t> re </a:t>
            </a:r>
            <a:r>
              <a:rPr lang="pl-PL" err="1"/>
              <a:t>ipiscid</a:t>
            </a:r>
            <a:r>
              <a:rPr lang="pl-PL"/>
              <a:t> </a:t>
            </a:r>
            <a:r>
              <a:rPr lang="pl-PL" err="1"/>
              <a:t>quas</a:t>
            </a:r>
            <a:r>
              <a:rPr lang="pl-PL"/>
              <a:t> </a:t>
            </a:r>
            <a:r>
              <a:rPr lang="pl-PL" err="1"/>
              <a:t>vernat</a:t>
            </a:r>
            <a:r>
              <a:rPr lang="pl-PL"/>
              <a:t>.</a:t>
            </a:r>
          </a:p>
          <a:p>
            <a:pPr lvl="0"/>
            <a:r>
              <a:rPr lang="pl-PL" err="1"/>
              <a:t>Aboremquis</a:t>
            </a:r>
            <a:r>
              <a:rPr lang="pl-PL"/>
              <a:t> ex es </a:t>
            </a:r>
            <a:r>
              <a:rPr lang="pl-PL" err="1"/>
              <a:t>exceati</a:t>
            </a:r>
            <a:r>
              <a:rPr lang="pl-PL"/>
              <a:t> </a:t>
            </a:r>
            <a:r>
              <a:rPr lang="pl-PL" err="1"/>
              <a:t>dolum</a:t>
            </a:r>
            <a:r>
              <a:rPr lang="pl-PL"/>
              <a:t> </a:t>
            </a:r>
            <a:r>
              <a:rPr lang="pl-PL" err="1"/>
              <a:t>fugit</a:t>
            </a:r>
            <a:r>
              <a:rPr lang="pl-PL"/>
              <a:t> qui</a:t>
            </a:r>
          </a:p>
          <a:p>
            <a:pPr lvl="0"/>
            <a:r>
              <a:rPr lang="pl-PL"/>
              <a:t>rem </a:t>
            </a:r>
            <a:r>
              <a:rPr lang="pl-PL" err="1"/>
              <a:t>estionseque</a:t>
            </a:r>
            <a:r>
              <a:rPr lang="pl-PL"/>
              <a:t> </a:t>
            </a:r>
            <a:r>
              <a:rPr lang="pl-PL" err="1"/>
              <a:t>quam</a:t>
            </a:r>
            <a:r>
              <a:rPr lang="pl-PL"/>
              <a:t> </a:t>
            </a:r>
            <a:r>
              <a:rPr lang="pl-PL" err="1"/>
              <a:t>quos</a:t>
            </a:r>
            <a:r>
              <a:rPr lang="pl-PL"/>
              <a:t> </a:t>
            </a:r>
            <a:r>
              <a:rPr lang="pl-PL" err="1"/>
              <a:t>minto</a:t>
            </a:r>
            <a:r>
              <a:rPr lang="pl-PL"/>
              <a:t> </a:t>
            </a:r>
            <a:r>
              <a:rPr lang="pl-PL" err="1"/>
              <a:t>bercia</a:t>
            </a:r>
            <a:endParaRPr lang="pl-PL"/>
          </a:p>
          <a:p>
            <a:pPr lvl="0"/>
            <a:r>
              <a:rPr lang="pl-PL" err="1"/>
              <a:t>comnitat</a:t>
            </a:r>
            <a:r>
              <a:rPr lang="pl-PL"/>
              <a:t> </a:t>
            </a:r>
            <a:r>
              <a:rPr lang="pl-PL" err="1"/>
              <a:t>opta</a:t>
            </a:r>
            <a:r>
              <a:rPr lang="pl-PL"/>
              <a:t> </a:t>
            </a:r>
            <a:r>
              <a:rPr lang="pl-PL" err="1"/>
              <a:t>volest</a:t>
            </a:r>
            <a:r>
              <a:rPr lang="pl-PL"/>
              <a:t> mil </a:t>
            </a:r>
            <a:r>
              <a:rPr lang="pl-PL" err="1"/>
              <a:t>ium</a:t>
            </a:r>
            <a:r>
              <a:rPr lang="pl-PL"/>
              <a:t> </a:t>
            </a:r>
            <a:r>
              <a:rPr lang="pl-PL" err="1"/>
              <a:t>hita</a:t>
            </a:r>
            <a:r>
              <a:rPr lang="pl-PL"/>
              <a:t> </a:t>
            </a:r>
            <a:r>
              <a:rPr lang="pl-PL" err="1"/>
              <a:t>pos</a:t>
            </a:r>
            <a:r>
              <a:rPr lang="pl-PL"/>
              <a:t> aut</a:t>
            </a:r>
          </a:p>
          <a:p>
            <a:pPr lvl="0"/>
            <a:r>
              <a:rPr lang="pl-PL" err="1"/>
              <a:t>quat</a:t>
            </a:r>
            <a:r>
              <a:rPr lang="pl-PL"/>
              <a:t> as qui </a:t>
            </a:r>
            <a:r>
              <a:rPr lang="pl-PL" err="1"/>
              <a:t>audantin</a:t>
            </a:r>
            <a:r>
              <a:rPr lang="pl-PL"/>
              <a:t> </a:t>
            </a:r>
            <a:r>
              <a:rPr lang="pl-PL" err="1"/>
              <a:t>rerferoribus</a:t>
            </a:r>
            <a:r>
              <a:rPr lang="pl-PL"/>
              <a:t> </a:t>
            </a:r>
            <a:r>
              <a:rPr lang="pl-PL" err="1"/>
              <a:t>saperrum</a:t>
            </a:r>
            <a:r>
              <a:rPr lang="pl-PL"/>
              <a:t> </a:t>
            </a:r>
            <a:r>
              <a:rPr lang="pl-PL" err="1"/>
              <a:t>cuptaquatem</a:t>
            </a:r>
            <a:r>
              <a:rPr lang="pl-PL"/>
              <a:t> </a:t>
            </a:r>
            <a:r>
              <a:rPr lang="pl-PL" err="1"/>
              <a:t>esedisquae</a:t>
            </a:r>
            <a:r>
              <a:rPr lang="pl-PL"/>
              <a:t> pe </a:t>
            </a:r>
            <a:r>
              <a:rPr lang="pl-PL" err="1"/>
              <a:t>simos</a:t>
            </a:r>
            <a:r>
              <a:rPr lang="pl-PL"/>
              <a:t> re </a:t>
            </a:r>
            <a:r>
              <a:rPr lang="pl-PL" err="1"/>
              <a:t>vernat</a:t>
            </a:r>
            <a:r>
              <a:rPr lang="pl-PL"/>
              <a:t> </a:t>
            </a:r>
            <a:r>
              <a:rPr lang="pl-PL" err="1"/>
              <a:t>vidipiducil</a:t>
            </a:r>
            <a:r>
              <a:rPr lang="pl-PL"/>
              <a:t> </a:t>
            </a:r>
            <a:r>
              <a:rPr lang="pl-PL" err="1"/>
              <a:t>ipiscid</a:t>
            </a:r>
            <a:r>
              <a:rPr lang="pl-PL"/>
              <a:t> </a:t>
            </a:r>
            <a:r>
              <a:rPr lang="pl-PL" err="1"/>
              <a:t>quas</a:t>
            </a:r>
            <a:r>
              <a:rPr lang="pl-PL"/>
              <a:t> </a:t>
            </a:r>
            <a:r>
              <a:rPr lang="pl-PL" err="1"/>
              <a:t>solenihitia</a:t>
            </a:r>
            <a:r>
              <a:rPr lang="pl-PL"/>
              <a:t> </a:t>
            </a:r>
            <a:r>
              <a:rPr lang="pl-PL" err="1"/>
              <a:t>culloribus</a:t>
            </a:r>
            <a:r>
              <a:rPr lang="pl-PL"/>
              <a:t> sum </a:t>
            </a:r>
            <a:r>
              <a:rPr lang="pl-PL" err="1"/>
              <a:t>doluptaes</a:t>
            </a:r>
            <a:r>
              <a:rPr lang="pl-PL"/>
              <a:t> </a:t>
            </a:r>
            <a:r>
              <a:rPr lang="pl-PL" err="1"/>
              <a:t>dolupta</a:t>
            </a:r>
            <a:r>
              <a:rPr lang="pl-PL"/>
              <a:t> </a:t>
            </a:r>
            <a:r>
              <a:rPr lang="pl-PL" err="1"/>
              <a:t>tinctorpor</a:t>
            </a:r>
            <a:r>
              <a:rPr lang="pl-PL"/>
              <a:t> ma </a:t>
            </a:r>
            <a:r>
              <a:rPr lang="pl-PL" err="1"/>
              <a:t>cus</a:t>
            </a:r>
            <a:r>
              <a:rPr lang="pl-PL"/>
              <a:t>, non </a:t>
            </a:r>
            <a:r>
              <a:rPr lang="pl-PL" err="1"/>
              <a:t>everae</a:t>
            </a:r>
            <a:r>
              <a:rPr lang="pl-PL"/>
              <a:t> </a:t>
            </a:r>
            <a:br>
              <a:rPr lang="pl-PL"/>
            </a:br>
            <a:r>
              <a:rPr lang="pl-PL"/>
              <a:t>id </a:t>
            </a:r>
            <a:r>
              <a:rPr lang="pl-PL" err="1"/>
              <a:t>quiam</a:t>
            </a:r>
            <a:r>
              <a:rPr lang="pl-PL"/>
              <a:t> </a:t>
            </a:r>
            <a:r>
              <a:rPr lang="pl-PL" err="1"/>
              <a:t>quatianiet</a:t>
            </a:r>
            <a:r>
              <a:rPr lang="pl-PL"/>
              <a:t> </a:t>
            </a:r>
            <a:r>
              <a:rPr lang="pl-PL" err="1"/>
              <a:t>odictur</a:t>
            </a:r>
            <a:r>
              <a:rPr lang="pl-PL"/>
              <a:t> aut labo. </a:t>
            </a:r>
            <a:br>
              <a:rPr lang="pl-PL"/>
            </a:br>
            <a:r>
              <a:rPr lang="pl-PL"/>
              <a:t>Ita </a:t>
            </a:r>
            <a:r>
              <a:rPr lang="pl-PL" err="1"/>
              <a:t>deserio</a:t>
            </a:r>
            <a:r>
              <a:rPr lang="pl-PL"/>
              <a:t>. </a:t>
            </a:r>
            <a:r>
              <a:rPr lang="pl-PL" err="1"/>
              <a:t>Inullat</a:t>
            </a:r>
            <a:r>
              <a:rPr lang="pl-PL"/>
              <a:t> </a:t>
            </a:r>
            <a:r>
              <a:rPr lang="pl-PL" err="1"/>
              <a:t>ecusam</a:t>
            </a:r>
            <a:r>
              <a:rPr lang="pl-PL"/>
              <a:t> es </a:t>
            </a:r>
            <a:r>
              <a:rPr lang="pl-PL" err="1"/>
              <a:t>inctios</a:t>
            </a:r>
            <a:r>
              <a:rPr lang="pl-PL"/>
              <a:t> </a:t>
            </a:r>
            <a:r>
              <a:rPr lang="pl-PL" err="1"/>
              <a:t>aniendus</a:t>
            </a:r>
            <a:r>
              <a:rPr lang="pl-PL"/>
              <a:t>, 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maio</a:t>
            </a:r>
            <a:r>
              <a:rPr lang="pl-PL"/>
              <a:t> </a:t>
            </a:r>
            <a:r>
              <a:rPr lang="pl-PL" err="1"/>
              <a:t>dolent</a:t>
            </a:r>
            <a:r>
              <a:rPr lang="pl-PL"/>
              <a:t> fuga. </a:t>
            </a:r>
            <a:r>
              <a:rPr lang="pl-PL" err="1"/>
              <a:t>Dolum</a:t>
            </a:r>
            <a:r>
              <a:rPr lang="pl-PL"/>
              <a:t> </a:t>
            </a:r>
            <a:r>
              <a:rPr lang="pl-PL" err="1"/>
              <a:t>fugit</a:t>
            </a:r>
            <a:r>
              <a:rPr lang="pl-PL"/>
              <a:t> qui rem </a:t>
            </a:r>
            <a:r>
              <a:rPr lang="pl-PL" err="1"/>
              <a:t>estionseque</a:t>
            </a:r>
            <a:r>
              <a:rPr lang="pl-PL"/>
              <a:t> </a:t>
            </a:r>
            <a:r>
              <a:rPr lang="pl-PL" err="1"/>
              <a:t>quam</a:t>
            </a:r>
            <a:r>
              <a:rPr lang="pl-PL"/>
              <a:t> </a:t>
            </a:r>
            <a:r>
              <a:rPr lang="pl-PL" err="1"/>
              <a:t>quos</a:t>
            </a:r>
            <a:r>
              <a:rPr lang="pl-PL"/>
              <a:t> </a:t>
            </a:r>
            <a:r>
              <a:rPr lang="pl-PL" err="1"/>
              <a:t>minto</a:t>
            </a:r>
            <a:r>
              <a:rPr lang="pl-PL"/>
              <a:t> </a:t>
            </a:r>
            <a:r>
              <a:rPr lang="pl-PL" err="1"/>
              <a:t>bercia</a:t>
            </a:r>
            <a:r>
              <a:rPr lang="pl-PL"/>
              <a:t> </a:t>
            </a:r>
            <a:r>
              <a:rPr lang="pl-PL" err="1"/>
              <a:t>comnitat</a:t>
            </a:r>
            <a:r>
              <a:rPr lang="pl-PL"/>
              <a:t> </a:t>
            </a:r>
            <a:r>
              <a:rPr lang="pl-PL" err="1"/>
              <a:t>opta</a:t>
            </a:r>
            <a:r>
              <a:rPr lang="pl-PL"/>
              <a:t> </a:t>
            </a:r>
            <a:r>
              <a:rPr lang="pl-PL" err="1"/>
              <a:t>volest</a:t>
            </a:r>
            <a:r>
              <a:rPr lang="pl-PL"/>
              <a:t> mil.</a:t>
            </a:r>
          </a:p>
        </p:txBody>
      </p:sp>
      <p:sp>
        <p:nvSpPr>
          <p:cNvPr id="20" name="Symbol zastępczy obrazu 7">
            <a:extLst>
              <a:ext uri="{FF2B5EF4-FFF2-40B4-BE49-F238E27FC236}">
                <a16:creationId xmlns:a16="http://schemas.microsoft.com/office/drawing/2014/main" id="{20984CA0-1ECA-089C-4E18-51123AC1B97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629255" y="2880000"/>
            <a:ext cx="3175200" cy="3175200"/>
          </a:xfrm>
        </p:spPr>
        <p:txBody>
          <a:bodyPr anchor="ctr" anchorCtr="1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/>
              <a:t>Wstaw </a:t>
            </a:r>
          </a:p>
          <a:p>
            <a:r>
              <a:rPr lang="pl-PL"/>
              <a:t>ikonę</a:t>
            </a:r>
          </a:p>
        </p:txBody>
      </p:sp>
      <p:sp>
        <p:nvSpPr>
          <p:cNvPr id="21" name="Symbol zastępczy obrazu 7">
            <a:extLst>
              <a:ext uri="{FF2B5EF4-FFF2-40B4-BE49-F238E27FC236}">
                <a16:creationId xmlns:a16="http://schemas.microsoft.com/office/drawing/2014/main" id="{121605A2-B9F4-AB65-CC98-0424F45CEAB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2540321" y="2880000"/>
            <a:ext cx="3175200" cy="3175200"/>
          </a:xfrm>
        </p:spPr>
        <p:txBody>
          <a:bodyPr anchor="ctr" anchorCtr="1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/>
              <a:t>Wstaw </a:t>
            </a:r>
          </a:p>
          <a:p>
            <a:r>
              <a:rPr lang="pl-PL"/>
              <a:t>ikonę</a:t>
            </a:r>
          </a:p>
        </p:txBody>
      </p:sp>
      <p:sp>
        <p:nvSpPr>
          <p:cNvPr id="2" name="object 33">
            <a:extLst>
              <a:ext uri="{FF2B5EF4-FFF2-40B4-BE49-F238E27FC236}">
                <a16:creationId xmlns:a16="http://schemas.microsoft.com/office/drawing/2014/main" id="{F7D00884-D91A-E15E-2FF0-0FCDFE20120B}"/>
              </a:ext>
            </a:extLst>
          </p:cNvPr>
          <p:cNvSpPr/>
          <p:nvPr userDrawn="1"/>
        </p:nvSpPr>
        <p:spPr>
          <a:xfrm>
            <a:off x="8316000" y="3384000"/>
            <a:ext cx="0" cy="8640000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14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32">
            <a:extLst>
              <a:ext uri="{FF2B5EF4-FFF2-40B4-BE49-F238E27FC236}">
                <a16:creationId xmlns:a16="http://schemas.microsoft.com/office/drawing/2014/main" id="{51753A21-61A2-463D-9C0E-E4238A7152B1}"/>
              </a:ext>
            </a:extLst>
          </p:cNvPr>
          <p:cNvSpPr/>
          <p:nvPr userDrawn="1"/>
        </p:nvSpPr>
        <p:spPr>
          <a:xfrm>
            <a:off x="16056000" y="3384000"/>
            <a:ext cx="0" cy="8640000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70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32">
            <a:extLst>
              <a:ext uri="{FF2B5EF4-FFF2-40B4-BE49-F238E27FC236}">
                <a16:creationId xmlns:a16="http://schemas.microsoft.com/office/drawing/2014/main" id="{0ADBA097-E5C0-FE18-186E-16187E1D5C54}"/>
              </a:ext>
            </a:extLst>
          </p:cNvPr>
          <p:cNvSpPr/>
          <p:nvPr userDrawn="1"/>
        </p:nvSpPr>
        <p:spPr>
          <a:xfrm>
            <a:off x="19944000" y="3384000"/>
            <a:ext cx="0" cy="8640000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70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Symbol zastępczy tekstu 12">
            <a:extLst>
              <a:ext uri="{FF2B5EF4-FFF2-40B4-BE49-F238E27FC236}">
                <a16:creationId xmlns:a16="http://schemas.microsoft.com/office/drawing/2014/main" id="{0B90237E-B415-7BC4-7B66-A1A6E02B07C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568000" y="6516000"/>
            <a:ext cx="3492000" cy="5364000"/>
          </a:xfrm>
        </p:spPr>
        <p:txBody>
          <a:bodyPr numCol="1" spcCol="360000">
            <a:noAutofit/>
          </a:bodyPr>
          <a:lstStyle>
            <a:lvl1pPr>
              <a:defRPr sz="18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Ro </a:t>
            </a:r>
            <a:r>
              <a:rPr lang="pl-PL" err="1"/>
              <a:t>essin</a:t>
            </a:r>
            <a:r>
              <a:rPr lang="pl-PL"/>
              <a:t> </a:t>
            </a:r>
            <a:r>
              <a:rPr lang="pl-PL" err="1"/>
              <a:t>essed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eiumquibus</a:t>
            </a:r>
            <a:endParaRPr lang="pl-PL"/>
          </a:p>
          <a:p>
            <a:pPr lvl="0"/>
            <a:r>
              <a:rPr lang="pl-PL"/>
              <a:t>sum </a:t>
            </a:r>
            <a:r>
              <a:rPr lang="pl-PL" err="1"/>
              <a:t>voluptati</a:t>
            </a:r>
            <a:r>
              <a:rPr lang="pl-PL"/>
              <a:t> </a:t>
            </a:r>
            <a:r>
              <a:rPr lang="pl-PL" err="1"/>
              <a:t>dolum</a:t>
            </a:r>
            <a:r>
              <a:rPr lang="pl-PL"/>
              <a:t>, </a:t>
            </a:r>
            <a:r>
              <a:rPr lang="pl-PL" err="1"/>
              <a:t>corem</a:t>
            </a:r>
            <a:r>
              <a:rPr lang="pl-PL"/>
              <a:t> ni</a:t>
            </a:r>
          </a:p>
          <a:p>
            <a:pPr lvl="0"/>
            <a:r>
              <a:rPr lang="pl-PL" err="1"/>
              <a:t>nullabo</a:t>
            </a:r>
            <a:r>
              <a:rPr lang="pl-PL"/>
              <a:t>. </a:t>
            </a:r>
            <a:r>
              <a:rPr lang="pl-PL" err="1"/>
              <a:t>Nem</a:t>
            </a:r>
            <a:r>
              <a:rPr lang="pl-PL"/>
              <a:t> </a:t>
            </a:r>
            <a:r>
              <a:rPr lang="pl-PL" err="1"/>
              <a:t>adit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facesedit</a:t>
            </a:r>
            <a:endParaRPr lang="pl-PL"/>
          </a:p>
          <a:p>
            <a:pPr lvl="0"/>
            <a:r>
              <a:rPr lang="pl-PL"/>
              <a:t>qui </a:t>
            </a:r>
            <a:r>
              <a:rPr lang="pl-PL" err="1"/>
              <a:t>nonserunt</a:t>
            </a:r>
            <a:r>
              <a:rPr lang="pl-PL"/>
              <a:t> </a:t>
            </a:r>
            <a:r>
              <a:rPr lang="pl-PL" err="1"/>
              <a:t>idellore</a:t>
            </a:r>
            <a:r>
              <a:rPr lang="pl-PL"/>
              <a:t> </a:t>
            </a:r>
            <a:r>
              <a:rPr lang="pl-PL" err="1"/>
              <a:t>dolorest</a:t>
            </a:r>
            <a:endParaRPr lang="pl-PL"/>
          </a:p>
          <a:p>
            <a:pPr lvl="0"/>
            <a:r>
              <a:rPr lang="pl-PL" err="1"/>
              <a:t>faceatquamus</a:t>
            </a:r>
            <a:r>
              <a:rPr lang="pl-PL"/>
              <a:t> </a:t>
            </a:r>
            <a:r>
              <a:rPr lang="pl-PL" err="1"/>
              <a:t>dolupta</a:t>
            </a:r>
            <a:r>
              <a:rPr lang="pl-PL"/>
              <a:t> </a:t>
            </a:r>
            <a:r>
              <a:rPr lang="pl-PL" err="1"/>
              <a:t>tessimaxim</a:t>
            </a:r>
            <a:endParaRPr lang="pl-PL"/>
          </a:p>
          <a:p>
            <a:pPr lvl="0"/>
            <a:r>
              <a:rPr lang="pl-PL" err="1"/>
              <a:t>estrum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milliquia</a:t>
            </a:r>
            <a:r>
              <a:rPr lang="pl-PL"/>
              <a:t> si</a:t>
            </a:r>
          </a:p>
          <a:p>
            <a:pPr lvl="0"/>
            <a:r>
              <a:rPr lang="pl-PL" err="1"/>
              <a:t>dolut</a:t>
            </a:r>
            <a:r>
              <a:rPr lang="pl-PL"/>
              <a:t> lam, </a:t>
            </a:r>
            <a:r>
              <a:rPr lang="pl-PL" err="1"/>
              <a:t>quas</a:t>
            </a:r>
            <a:r>
              <a:rPr lang="pl-PL"/>
              <a:t> aut </a:t>
            </a:r>
            <a:r>
              <a:rPr lang="pl-PL" err="1"/>
              <a:t>faceatur</a:t>
            </a:r>
            <a:r>
              <a:rPr lang="pl-PL"/>
              <a:t>?</a:t>
            </a:r>
          </a:p>
          <a:p>
            <a:pPr lvl="0"/>
            <a:r>
              <a:rPr lang="pl-PL"/>
              <a:t>Qui con </a:t>
            </a:r>
            <a:r>
              <a:rPr lang="pl-PL" err="1"/>
              <a:t>consequias</a:t>
            </a:r>
            <a:r>
              <a:rPr lang="pl-PL"/>
              <a:t> </a:t>
            </a:r>
            <a:r>
              <a:rPr lang="pl-PL" err="1"/>
              <a:t>quosto</a:t>
            </a:r>
            <a:r>
              <a:rPr lang="pl-PL"/>
              <a:t> quo</a:t>
            </a:r>
          </a:p>
          <a:p>
            <a:pPr lvl="0"/>
            <a:r>
              <a:rPr lang="pl-PL" err="1"/>
              <a:t>iuntiusci</a:t>
            </a:r>
            <a:r>
              <a:rPr lang="pl-PL"/>
              <a:t> </a:t>
            </a:r>
            <a:r>
              <a:rPr lang="pl-PL" err="1"/>
              <a:t>repernatis</a:t>
            </a:r>
            <a:r>
              <a:rPr lang="pl-PL"/>
              <a:t> </a:t>
            </a:r>
            <a:r>
              <a:rPr lang="pl-PL" err="1"/>
              <a:t>dolorecto</a:t>
            </a:r>
            <a:endParaRPr lang="pl-PL"/>
          </a:p>
          <a:p>
            <a:pPr lvl="0"/>
            <a:r>
              <a:rPr lang="pl-PL" err="1"/>
              <a:t>berumqui</a:t>
            </a:r>
            <a:r>
              <a:rPr lang="pl-PL"/>
              <a:t> </a:t>
            </a:r>
            <a:r>
              <a:rPr lang="pl-PL" err="1"/>
              <a:t>blaboribus</a:t>
            </a:r>
            <a:r>
              <a:rPr lang="pl-PL"/>
              <a:t>, </a:t>
            </a:r>
            <a:r>
              <a:rPr lang="pl-PL" err="1"/>
              <a:t>verum</a:t>
            </a:r>
            <a:endParaRPr lang="pl-PL"/>
          </a:p>
          <a:p>
            <a:pPr lvl="0"/>
            <a:r>
              <a:rPr lang="pl-PL" err="1"/>
              <a:t>dolupti</a:t>
            </a:r>
            <a:r>
              <a:rPr lang="pl-PL"/>
              <a:t> </a:t>
            </a:r>
            <a:r>
              <a:rPr lang="pl-PL" err="1"/>
              <a:t>orempore</a:t>
            </a:r>
            <a:r>
              <a:rPr lang="pl-PL"/>
              <a:t> </a:t>
            </a:r>
            <a:r>
              <a:rPr lang="pl-PL" err="1"/>
              <a:t>nimoluptatam</a:t>
            </a:r>
            <a:endParaRPr lang="pl-PL"/>
          </a:p>
          <a:p>
            <a:pPr lvl="0"/>
            <a:r>
              <a:rPr lang="pl-PL" err="1"/>
              <a:t>latquaest</a:t>
            </a:r>
            <a:r>
              <a:rPr lang="pl-PL"/>
              <a:t> </a:t>
            </a:r>
            <a:r>
              <a:rPr lang="pl-PL" err="1"/>
              <a:t>pernatem</a:t>
            </a:r>
            <a:r>
              <a:rPr lang="pl-PL"/>
              <a:t> </a:t>
            </a:r>
            <a:r>
              <a:rPr lang="pl-PL" err="1"/>
              <a:t>corro</a:t>
            </a:r>
            <a:r>
              <a:rPr lang="pl-PL"/>
              <a:t> </a:t>
            </a:r>
            <a:r>
              <a:rPr lang="pl-PL" err="1"/>
              <a:t>ea</a:t>
            </a:r>
            <a:endParaRPr lang="pl-PL"/>
          </a:p>
          <a:p>
            <a:pPr lvl="0"/>
            <a:r>
              <a:rPr lang="pl-PL" err="1"/>
              <a:t>denimus</a:t>
            </a:r>
            <a:r>
              <a:rPr lang="pl-PL"/>
              <a:t> </a:t>
            </a:r>
            <a:r>
              <a:rPr lang="pl-PL" err="1"/>
              <a:t>am</a:t>
            </a:r>
            <a:r>
              <a:rPr lang="pl-PL"/>
              <a:t> </a:t>
            </a:r>
            <a:r>
              <a:rPr lang="pl-PL" err="1"/>
              <a:t>ipiet</a:t>
            </a:r>
            <a:r>
              <a:rPr lang="pl-PL"/>
              <a:t> </a:t>
            </a:r>
            <a:r>
              <a:rPr lang="pl-PL" err="1"/>
              <a:t>ipsaepe</a:t>
            </a:r>
            <a:r>
              <a:rPr lang="pl-PL"/>
              <a:t> </a:t>
            </a:r>
            <a:r>
              <a:rPr lang="pl-PL" err="1"/>
              <a:t>ruptiis</a:t>
            </a:r>
            <a:endParaRPr lang="pl-PL"/>
          </a:p>
          <a:p>
            <a:pPr lvl="0"/>
            <a:r>
              <a:rPr lang="pl-PL" err="1"/>
              <a:t>dolorerit</a:t>
            </a:r>
            <a:r>
              <a:rPr lang="pl-PL"/>
              <a:t> </a:t>
            </a:r>
            <a:r>
              <a:rPr lang="pl-PL" err="1"/>
              <a:t>verum</a:t>
            </a:r>
            <a:r>
              <a:rPr lang="pl-PL"/>
              <a:t> </a:t>
            </a:r>
            <a:r>
              <a:rPr lang="pl-PL" err="1"/>
              <a:t>quibus</a:t>
            </a:r>
            <a:r>
              <a:rPr lang="pl-PL"/>
              <a:t> </a:t>
            </a:r>
            <a:r>
              <a:rPr lang="pl-PL" err="1"/>
              <a:t>volestem</a:t>
            </a:r>
            <a:endParaRPr lang="pl-PL"/>
          </a:p>
          <a:p>
            <a:pPr lvl="0"/>
            <a:r>
              <a:rPr lang="pl-PL" err="1"/>
              <a:t>volo</a:t>
            </a:r>
            <a:r>
              <a:rPr lang="pl-PL"/>
              <a:t> </a:t>
            </a:r>
            <a:r>
              <a:rPr lang="pl-PL" err="1"/>
              <a:t>cullabo</a:t>
            </a:r>
            <a:r>
              <a:rPr lang="pl-PL"/>
              <a:t> </a:t>
            </a:r>
            <a:r>
              <a:rPr lang="pl-PL" err="1"/>
              <a:t>reritatur</a:t>
            </a:r>
            <a:r>
              <a:rPr lang="pl-PL"/>
              <a:t>, si</a:t>
            </a:r>
          </a:p>
          <a:p>
            <a:pPr lvl="0"/>
            <a:r>
              <a:rPr lang="pl-PL" err="1"/>
              <a:t>dolupta</a:t>
            </a:r>
            <a:r>
              <a:rPr lang="pl-PL"/>
              <a:t> </a:t>
            </a:r>
            <a:r>
              <a:rPr lang="pl-PL" err="1"/>
              <a:t>dolum</a:t>
            </a:r>
            <a:r>
              <a:rPr lang="pl-PL"/>
              <a:t> </a:t>
            </a:r>
            <a:r>
              <a:rPr lang="pl-PL" err="1"/>
              <a:t>necearc</a:t>
            </a:r>
            <a:r>
              <a:rPr lang="pl-PL"/>
              <a:t> </a:t>
            </a:r>
            <a:r>
              <a:rPr lang="pl-PL" err="1"/>
              <a:t>hillabo</a:t>
            </a:r>
            <a:r>
              <a:rPr lang="pl-PL"/>
              <a:t>.</a:t>
            </a:r>
          </a:p>
          <a:p>
            <a:pPr lvl="0"/>
            <a:r>
              <a:rPr lang="pl-PL" err="1"/>
              <a:t>Quibus</a:t>
            </a:r>
            <a:r>
              <a:rPr lang="pl-PL"/>
              <a:t> </a:t>
            </a:r>
            <a:r>
              <a:rPr lang="pl-PL" err="1"/>
              <a:t>repernatis</a:t>
            </a:r>
            <a:r>
              <a:rPr lang="pl-PL"/>
              <a:t> </a:t>
            </a:r>
            <a:r>
              <a:rPr lang="pl-PL" err="1"/>
              <a:t>dolorecto</a:t>
            </a:r>
            <a:r>
              <a:rPr lang="pl-PL"/>
              <a:t> </a:t>
            </a:r>
            <a:r>
              <a:rPr lang="pl-PL" err="1"/>
              <a:t>repernatis</a:t>
            </a:r>
            <a:r>
              <a:rPr lang="pl-PL"/>
              <a:t> </a:t>
            </a:r>
            <a:r>
              <a:rPr lang="pl-PL" err="1"/>
              <a:t>dolorecto</a:t>
            </a:r>
            <a:r>
              <a:rPr lang="pl-PL"/>
              <a:t>.</a:t>
            </a:r>
          </a:p>
        </p:txBody>
      </p:sp>
      <p:sp>
        <p:nvSpPr>
          <p:cNvPr id="22" name="Symbol zastępczy tekstu 12">
            <a:extLst>
              <a:ext uri="{FF2B5EF4-FFF2-40B4-BE49-F238E27FC236}">
                <a16:creationId xmlns:a16="http://schemas.microsoft.com/office/drawing/2014/main" id="{BB40F0B3-E481-B12E-B218-DA63688E57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0232000" y="6516000"/>
            <a:ext cx="3492000" cy="5364000"/>
          </a:xfrm>
        </p:spPr>
        <p:txBody>
          <a:bodyPr numCol="1" spcCol="360000">
            <a:noAutofit/>
          </a:bodyPr>
          <a:lstStyle>
            <a:lvl1pPr>
              <a:defRPr sz="18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18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Soluptae</a:t>
            </a:r>
            <a:r>
              <a:rPr lang="pl-PL"/>
              <a:t> </a:t>
            </a:r>
            <a:r>
              <a:rPr lang="pl-PL" err="1"/>
              <a:t>ped</a:t>
            </a:r>
            <a:r>
              <a:rPr lang="pl-PL"/>
              <a:t> </a:t>
            </a:r>
            <a:r>
              <a:rPr lang="pl-PL" err="1"/>
              <a:t>quam</a:t>
            </a:r>
            <a:r>
              <a:rPr lang="pl-PL"/>
              <a:t> </a:t>
            </a:r>
            <a:r>
              <a:rPr lang="pl-PL" err="1"/>
              <a:t>eatem</a:t>
            </a:r>
            <a:r>
              <a:rPr lang="pl-PL"/>
              <a:t> </a:t>
            </a:r>
            <a:r>
              <a:rPr lang="pl-PL" err="1"/>
              <a:t>eum</a:t>
            </a:r>
            <a:endParaRPr lang="pl-PL"/>
          </a:p>
          <a:p>
            <a:pPr lvl="0"/>
            <a:r>
              <a:rPr lang="pl-PL" err="1"/>
              <a:t>experuptur</a:t>
            </a:r>
            <a:r>
              <a:rPr lang="pl-PL"/>
              <a:t>, </a:t>
            </a:r>
            <a:r>
              <a:rPr lang="pl-PL" err="1"/>
              <a:t>officae</a:t>
            </a:r>
            <a:r>
              <a:rPr lang="pl-PL"/>
              <a:t> </a:t>
            </a:r>
            <a:r>
              <a:rPr lang="pl-PL" err="1"/>
              <a:t>cestem</a:t>
            </a:r>
            <a:r>
              <a:rPr lang="pl-PL"/>
              <a:t> </a:t>
            </a:r>
            <a:r>
              <a:rPr lang="pl-PL" err="1"/>
              <a:t>adiorent</a:t>
            </a:r>
            <a:endParaRPr lang="pl-PL"/>
          </a:p>
          <a:p>
            <a:pPr lvl="0"/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veliti</a:t>
            </a:r>
            <a:r>
              <a:rPr lang="pl-PL"/>
              <a:t> </a:t>
            </a:r>
            <a:r>
              <a:rPr lang="pl-PL" err="1"/>
              <a:t>blaceri</a:t>
            </a:r>
            <a:r>
              <a:rPr lang="pl-PL"/>
              <a:t> </a:t>
            </a:r>
            <a:r>
              <a:rPr lang="pl-PL" err="1"/>
              <a:t>doluptatum</a:t>
            </a:r>
            <a:endParaRPr lang="pl-PL"/>
          </a:p>
          <a:p>
            <a:pPr lvl="0"/>
            <a:r>
              <a:rPr lang="pl-PL"/>
              <a:t>aut es </a:t>
            </a:r>
            <a:r>
              <a:rPr lang="pl-PL" err="1"/>
              <a:t>milit</a:t>
            </a:r>
            <a:r>
              <a:rPr lang="pl-PL"/>
              <a:t>, aut </a:t>
            </a:r>
            <a:r>
              <a:rPr lang="pl-PL" err="1"/>
              <a:t>enis</a:t>
            </a:r>
            <a:r>
              <a:rPr lang="pl-PL"/>
              <a:t> </a:t>
            </a:r>
            <a:r>
              <a:rPr lang="pl-PL" err="1"/>
              <a:t>magnimet</a:t>
            </a:r>
            <a:endParaRPr lang="pl-PL"/>
          </a:p>
          <a:p>
            <a:pPr lvl="0"/>
            <a:r>
              <a:rPr lang="pl-PL" err="1"/>
              <a:t>adigeni</a:t>
            </a:r>
            <a:r>
              <a:rPr lang="pl-PL"/>
              <a:t> </a:t>
            </a:r>
            <a:r>
              <a:rPr lang="pl-PL" err="1"/>
              <a:t>mpeless</a:t>
            </a:r>
            <a:r>
              <a:rPr lang="pl-PL"/>
              <a:t> </a:t>
            </a:r>
            <a:r>
              <a:rPr lang="pl-PL" err="1"/>
              <a:t>itatem</a:t>
            </a:r>
            <a:r>
              <a:rPr lang="pl-PL"/>
              <a:t> et</a:t>
            </a:r>
          </a:p>
          <a:p>
            <a:pPr lvl="0"/>
            <a:r>
              <a:rPr lang="pl-PL" err="1"/>
              <a:t>ullature</a:t>
            </a:r>
            <a:r>
              <a:rPr lang="pl-PL"/>
              <a:t> </a:t>
            </a:r>
            <a:r>
              <a:rPr lang="pl-PL" err="1"/>
              <a:t>prepel</a:t>
            </a:r>
            <a:r>
              <a:rPr lang="pl-PL"/>
              <a:t> </a:t>
            </a:r>
            <a:r>
              <a:rPr lang="pl-PL" err="1"/>
              <a:t>maximo</a:t>
            </a:r>
            <a:r>
              <a:rPr lang="pl-PL"/>
              <a:t> </a:t>
            </a:r>
            <a:r>
              <a:rPr lang="pl-PL" err="1"/>
              <a:t>volore</a:t>
            </a:r>
            <a:endParaRPr lang="pl-PL"/>
          </a:p>
          <a:p>
            <a:pPr lvl="0"/>
            <a:r>
              <a:rPr lang="pl-PL"/>
              <a:t>cum </a:t>
            </a:r>
            <a:r>
              <a:rPr lang="pl-PL" err="1"/>
              <a:t>dest</a:t>
            </a:r>
            <a:r>
              <a:rPr lang="pl-PL"/>
              <a:t> </a:t>
            </a:r>
            <a:r>
              <a:rPr lang="pl-PL" err="1"/>
              <a:t>alibere</a:t>
            </a:r>
            <a:r>
              <a:rPr lang="pl-PL"/>
              <a:t> </a:t>
            </a:r>
            <a:r>
              <a:rPr lang="pl-PL" err="1"/>
              <a:t>rerunturias</a:t>
            </a:r>
            <a:r>
              <a:rPr lang="pl-PL"/>
              <a:t> </a:t>
            </a:r>
            <a:r>
              <a:rPr lang="pl-PL" err="1"/>
              <a:t>il</a:t>
            </a:r>
            <a:endParaRPr lang="pl-PL"/>
          </a:p>
          <a:p>
            <a:pPr lvl="0"/>
            <a:r>
              <a:rPr lang="pl-PL" err="1"/>
              <a:t>maximpeles</a:t>
            </a:r>
            <a:r>
              <a:rPr lang="pl-PL"/>
              <a:t> ex </a:t>
            </a:r>
            <a:r>
              <a:rPr lang="pl-PL" err="1"/>
              <a:t>exero</a:t>
            </a:r>
            <a:r>
              <a:rPr lang="pl-PL"/>
              <a:t> </a:t>
            </a:r>
            <a:r>
              <a:rPr lang="pl-PL" err="1"/>
              <a:t>occusti</a:t>
            </a:r>
            <a:endParaRPr lang="pl-PL"/>
          </a:p>
          <a:p>
            <a:pPr lvl="0"/>
            <a:r>
              <a:rPr lang="pl-PL" err="1"/>
              <a:t>orenesc</a:t>
            </a:r>
            <a:r>
              <a:rPr lang="pl-PL"/>
              <a:t> </a:t>
            </a:r>
            <a:r>
              <a:rPr lang="pl-PL" err="1"/>
              <a:t>iatatis</a:t>
            </a:r>
            <a:r>
              <a:rPr lang="pl-PL"/>
              <a:t> re, </a:t>
            </a:r>
            <a:r>
              <a:rPr lang="pl-PL" err="1"/>
              <a:t>nonessitio</a:t>
            </a:r>
            <a:endParaRPr lang="pl-PL"/>
          </a:p>
          <a:p>
            <a:pPr lvl="0"/>
            <a:r>
              <a:rPr lang="pl-PL" err="1"/>
              <a:t>mo</a:t>
            </a:r>
            <a:r>
              <a:rPr lang="pl-PL"/>
              <a:t> </a:t>
            </a:r>
            <a:r>
              <a:rPr lang="pl-PL" err="1"/>
              <a:t>exceaquat</a:t>
            </a:r>
            <a:r>
              <a:rPr lang="pl-PL"/>
              <a:t> </a:t>
            </a:r>
            <a:r>
              <a:rPr lang="pl-PL" err="1"/>
              <a:t>fugia</a:t>
            </a:r>
            <a:r>
              <a:rPr lang="pl-PL"/>
              <a:t> </a:t>
            </a:r>
            <a:r>
              <a:rPr lang="pl-PL" err="1"/>
              <a:t>iunt</a:t>
            </a:r>
            <a:r>
              <a:rPr lang="pl-PL"/>
              <a:t> </a:t>
            </a:r>
            <a:r>
              <a:rPr lang="pl-PL" err="1"/>
              <a:t>recatia</a:t>
            </a:r>
            <a:endParaRPr lang="pl-PL"/>
          </a:p>
          <a:p>
            <a:pPr lvl="0"/>
            <a:r>
              <a:rPr lang="pl-PL" err="1"/>
              <a:t>spedit</a:t>
            </a:r>
            <a:r>
              <a:rPr lang="pl-PL"/>
              <a:t> </a:t>
            </a:r>
            <a:r>
              <a:rPr lang="pl-PL" err="1"/>
              <a:t>utatquossus</a:t>
            </a:r>
            <a:r>
              <a:rPr lang="pl-PL"/>
              <a:t> </a:t>
            </a:r>
            <a:r>
              <a:rPr lang="pl-PL" err="1"/>
              <a:t>estibus</a:t>
            </a:r>
            <a:r>
              <a:rPr lang="pl-PL"/>
              <a:t> con</a:t>
            </a:r>
          </a:p>
          <a:p>
            <a:pPr lvl="0"/>
            <a:r>
              <a:rPr lang="pl-PL" err="1"/>
              <a:t>conse</a:t>
            </a:r>
            <a:r>
              <a:rPr lang="pl-PL"/>
              <a:t> </a:t>
            </a:r>
            <a:r>
              <a:rPr lang="pl-PL" err="1"/>
              <a:t>inctisqui</a:t>
            </a:r>
            <a:r>
              <a:rPr lang="pl-PL"/>
              <a:t> con </a:t>
            </a:r>
            <a:r>
              <a:rPr lang="pl-PL" err="1"/>
              <a:t>nistiunt</a:t>
            </a:r>
            <a:r>
              <a:rPr lang="pl-PL"/>
              <a:t> </a:t>
            </a:r>
            <a:r>
              <a:rPr lang="pl-PL" err="1"/>
              <a:t>dit</a:t>
            </a:r>
            <a:endParaRPr lang="pl-PL"/>
          </a:p>
          <a:p>
            <a:pPr lvl="0"/>
            <a:r>
              <a:rPr lang="pl-PL"/>
              <a:t>in </a:t>
            </a:r>
            <a:r>
              <a:rPr lang="pl-PL" err="1"/>
              <a:t>paritiam</a:t>
            </a:r>
            <a:r>
              <a:rPr lang="pl-PL"/>
              <a:t> </a:t>
            </a:r>
            <a:r>
              <a:rPr lang="pl-PL" err="1"/>
              <a:t>rest</a:t>
            </a:r>
            <a:r>
              <a:rPr lang="pl-PL"/>
              <a:t>,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quiatatiatam</a:t>
            </a:r>
            <a:endParaRPr lang="pl-PL"/>
          </a:p>
          <a:p>
            <a:pPr lvl="0"/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ne</a:t>
            </a:r>
            <a:r>
              <a:rPr lang="pl-PL"/>
              <a:t> </a:t>
            </a:r>
            <a:r>
              <a:rPr lang="pl-PL" err="1"/>
              <a:t>endam</a:t>
            </a:r>
            <a:r>
              <a:rPr lang="pl-PL"/>
              <a:t> </a:t>
            </a:r>
            <a:r>
              <a:rPr lang="pl-PL" err="1"/>
              <a:t>nimosaes</a:t>
            </a:r>
            <a:r>
              <a:rPr lang="pl-PL"/>
              <a:t> </a:t>
            </a:r>
            <a:r>
              <a:rPr lang="pl-PL" err="1"/>
              <a:t>volorum</a:t>
            </a:r>
            <a:endParaRPr lang="pl-PL"/>
          </a:p>
          <a:p>
            <a:pPr lvl="0"/>
            <a:r>
              <a:rPr lang="pl-PL" err="1"/>
              <a:t>veliquametur</a:t>
            </a:r>
            <a:r>
              <a:rPr lang="pl-PL"/>
              <a:t> </a:t>
            </a:r>
            <a:r>
              <a:rPr lang="pl-PL" err="1"/>
              <a:t>aliquianda</a:t>
            </a:r>
            <a:endParaRPr lang="pl-PL"/>
          </a:p>
          <a:p>
            <a:pPr lvl="0"/>
            <a:r>
              <a:rPr lang="pl-PL" err="1"/>
              <a:t>volupta</a:t>
            </a:r>
            <a:r>
              <a:rPr lang="pl-PL"/>
              <a:t> vent con </a:t>
            </a:r>
            <a:r>
              <a:rPr lang="pl-PL" err="1"/>
              <a:t>nistiunt</a:t>
            </a:r>
            <a:r>
              <a:rPr lang="pl-PL"/>
              <a:t> </a:t>
            </a:r>
            <a:r>
              <a:rPr lang="pl-PL" err="1"/>
              <a:t>dit</a:t>
            </a:r>
            <a:r>
              <a:rPr lang="pl-PL"/>
              <a:t> </a:t>
            </a:r>
            <a:r>
              <a:rPr lang="pl-PL" err="1"/>
              <a:t>orenesc</a:t>
            </a:r>
            <a:r>
              <a:rPr lang="pl-PL"/>
              <a:t> </a:t>
            </a:r>
            <a:r>
              <a:rPr lang="pl-PL" err="1"/>
              <a:t>iatatis</a:t>
            </a:r>
            <a:r>
              <a:rPr lang="pl-PL"/>
              <a:t> re.</a:t>
            </a:r>
          </a:p>
        </p:txBody>
      </p:sp>
      <p:sp>
        <p:nvSpPr>
          <p:cNvPr id="23" name="Symbol zastępczy obrazu 7">
            <a:extLst>
              <a:ext uri="{FF2B5EF4-FFF2-40B4-BE49-F238E27FC236}">
                <a16:creationId xmlns:a16="http://schemas.microsoft.com/office/drawing/2014/main" id="{22CD83B0-BB26-27AE-3BB9-493A970A019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16384028" y="2880000"/>
            <a:ext cx="3175200" cy="3175200"/>
          </a:xfrm>
        </p:spPr>
        <p:txBody>
          <a:bodyPr anchor="ctr" anchorCtr="1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/>
              <a:t>Wstaw </a:t>
            </a:r>
          </a:p>
          <a:p>
            <a:r>
              <a:rPr lang="pl-PL"/>
              <a:t>ikonę</a:t>
            </a:r>
          </a:p>
        </p:txBody>
      </p:sp>
      <p:sp>
        <p:nvSpPr>
          <p:cNvPr id="24" name="Symbol zastępczy obrazu 7">
            <a:extLst>
              <a:ext uri="{FF2B5EF4-FFF2-40B4-BE49-F238E27FC236}">
                <a16:creationId xmlns:a16="http://schemas.microsoft.com/office/drawing/2014/main" id="{9448EF34-D370-DEB9-2FB9-B202A0AFEDE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20313750" y="2880000"/>
            <a:ext cx="3175200" cy="3175200"/>
          </a:xfrm>
        </p:spPr>
        <p:txBody>
          <a:bodyPr anchor="ctr" anchorCtr="1">
            <a:noAutofit/>
          </a:bodyPr>
          <a:lstStyle>
            <a:lvl1pPr algn="ctr">
              <a:defRPr sz="32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pl-PL"/>
              <a:t>Wstaw </a:t>
            </a:r>
          </a:p>
          <a:p>
            <a:r>
              <a:rPr lang="pl-PL"/>
              <a:t>ikonę</a:t>
            </a:r>
          </a:p>
        </p:txBody>
      </p:sp>
      <p:pic>
        <p:nvPicPr>
          <p:cNvPr id="28" name="Obraz 27" descr="Obraz zawierający Grafika, Czcionka, logo, projekt graficzny&#10;&#10;Opis wygenerowany automatycznie">
            <a:extLst>
              <a:ext uri="{FF2B5EF4-FFF2-40B4-BE49-F238E27FC236}">
                <a16:creationId xmlns:a16="http://schemas.microsoft.com/office/drawing/2014/main" id="{99FC1020-D5F5-1D83-E2F8-32347BEC00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9652" y="526449"/>
            <a:ext cx="2640400" cy="1143000"/>
          </a:xfrm>
          <a:prstGeom prst="rect">
            <a:avLst/>
          </a:prstGeom>
        </p:spPr>
      </p:pic>
      <p:sp>
        <p:nvSpPr>
          <p:cNvPr id="4" name="Holder 3">
            <a:extLst>
              <a:ext uri="{FF2B5EF4-FFF2-40B4-BE49-F238E27FC236}">
                <a16:creationId xmlns:a16="http://schemas.microsoft.com/office/drawing/2014/main" id="{B0353708-B328-6DA4-14F6-92F05D8369E3}"/>
              </a:ext>
            </a:extLst>
          </p:cNvPr>
          <p:cNvSpPr>
            <a:spLocks noGrp="1"/>
          </p:cNvSpPr>
          <p:nvPr>
            <p:ph type="subTitle" idx="4" hasCustomPrompt="1"/>
          </p:nvPr>
        </p:nvSpPr>
        <p:spPr>
          <a:xfrm>
            <a:off x="892800" y="791307"/>
            <a:ext cx="18538200" cy="127906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+mn-lt"/>
                <a:cs typeface="Arial"/>
              </a:defRPr>
            </a:lvl1pPr>
            <a:lvl2pPr marL="0">
              <a:defRPr sz="3600">
                <a:solidFill>
                  <a:schemeClr val="bg1"/>
                </a:solidFill>
              </a:defRPr>
            </a:lvl2pPr>
            <a:lvl3pPr marL="0">
              <a:defRPr sz="3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pt-BR"/>
              <a:t>Uciaes maximag nihillam ellabo. Igni tem fuga. Itasper natiam,</a:t>
            </a:r>
          </a:p>
          <a:p>
            <a:pPr lvl="0"/>
            <a:r>
              <a:rPr lang="pt-BR"/>
              <a:t>quae nisim fuga. Ut latem endit, invel il exceatiam, is ne sitet es</a:t>
            </a:r>
            <a:endParaRPr lang="pl-PL"/>
          </a:p>
        </p:txBody>
      </p:sp>
      <p:sp>
        <p:nvSpPr>
          <p:cNvPr id="8" name="Symbol zastępczy numeru slajdu 4">
            <a:extLst>
              <a:ext uri="{FF2B5EF4-FFF2-40B4-BE49-F238E27FC236}">
                <a16:creationId xmlns:a16="http://schemas.microsoft.com/office/drawing/2014/main" id="{E24657B3-EEB8-817E-7974-5F7DAA655B1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1259800" y="12712700"/>
            <a:ext cx="2256196" cy="367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8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r">
              <a:defRPr>
                <a:solidFill>
                  <a:schemeClr val="bg1"/>
                </a:solidFill>
                <a:latin typeface="+mn-lt"/>
              </a:defRPr>
            </a:lvl2pPr>
            <a:lvl3pPr algn="r">
              <a:defRPr>
                <a:solidFill>
                  <a:schemeClr val="bg1"/>
                </a:solidFill>
                <a:latin typeface="+mn-lt"/>
              </a:defRPr>
            </a:lvl3pPr>
            <a:lvl4pPr algn="r">
              <a:defRPr>
                <a:solidFill>
                  <a:schemeClr val="bg1"/>
                </a:solidFill>
                <a:latin typeface="+mn-lt"/>
              </a:defRPr>
            </a:lvl4pPr>
            <a:lvl5pPr algn="r">
              <a:defRPr>
                <a:solidFill>
                  <a:schemeClr val="bg1"/>
                </a:solidFill>
                <a:latin typeface="+mn-lt"/>
              </a:defRPr>
            </a:lvl5pPr>
            <a:lvl6pPr algn="r">
              <a:defRPr>
                <a:solidFill>
                  <a:schemeClr val="bg1"/>
                </a:solidFill>
                <a:latin typeface="+mn-lt"/>
              </a:defRPr>
            </a:lvl6pPr>
            <a:lvl7pPr algn="r">
              <a:defRPr>
                <a:solidFill>
                  <a:schemeClr val="bg1"/>
                </a:solidFill>
                <a:latin typeface="+mn-lt"/>
              </a:defRPr>
            </a:lvl7pPr>
            <a:lvl8pPr algn="r">
              <a:defRPr>
                <a:solidFill>
                  <a:schemeClr val="bg1"/>
                </a:solidFill>
                <a:latin typeface="+mn-lt"/>
              </a:defRPr>
            </a:lvl8pPr>
            <a:lvl9pPr algn="r"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fld id="{7FB749AA-DFD3-49FF-A46D-6425A0886B7C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EA1219E1-ACDA-C7AF-222B-BA1769AC1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2000" y="2134800"/>
            <a:ext cx="632273" cy="6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6634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lajd tekstowy_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ymbol zastępczy tekstu 12">
            <a:extLst>
              <a:ext uri="{FF2B5EF4-FFF2-40B4-BE49-F238E27FC236}">
                <a16:creationId xmlns:a16="http://schemas.microsoft.com/office/drawing/2014/main" id="{E5D80FF2-A113-B904-DFF2-FC2264E7FB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000" y="5291999"/>
            <a:ext cx="7128000" cy="6731999"/>
          </a:xfrm>
        </p:spPr>
        <p:txBody>
          <a:bodyPr numCol="1" spcCol="360000">
            <a:noAutofit/>
          </a:bodyPr>
          <a:lstStyle>
            <a:lvl1pPr>
              <a:spcAft>
                <a:spcPts val="3000"/>
              </a:spcAft>
              <a:defRPr sz="24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288000" indent="-288000" algn="l"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Nam nobis </a:t>
            </a:r>
            <a:r>
              <a:rPr lang="pl-PL" err="1"/>
              <a:t>modicius</a:t>
            </a:r>
            <a:r>
              <a:rPr lang="pl-PL"/>
              <a:t> </a:t>
            </a:r>
            <a:r>
              <a:rPr lang="pl-PL" err="1"/>
              <a:t>eatur</a:t>
            </a:r>
            <a:r>
              <a:rPr lang="pl-PL"/>
              <a:t> </a:t>
            </a:r>
            <a:r>
              <a:rPr lang="pl-PL" err="1"/>
              <a:t>ande</a:t>
            </a:r>
            <a:r>
              <a:rPr lang="pl-PL"/>
              <a:t> </a:t>
            </a:r>
            <a:r>
              <a:rPr lang="pl-PL" err="1"/>
              <a:t>officid</a:t>
            </a:r>
            <a:r>
              <a:rPr lang="pl-PL"/>
              <a:t> </a:t>
            </a:r>
            <a:r>
              <a:rPr lang="pl-PL" err="1"/>
              <a:t>elissed</a:t>
            </a:r>
            <a:r>
              <a:rPr lang="pl-PL"/>
              <a:t> </a:t>
            </a:r>
            <a:r>
              <a:rPr lang="pl-PL" err="1"/>
              <a:t>ipsapietacepudis</a:t>
            </a:r>
            <a:r>
              <a:rPr lang="pl-PL"/>
              <a:t> et </a:t>
            </a:r>
            <a:r>
              <a:rPr lang="pl-PL" err="1"/>
              <a:t>archil</a:t>
            </a:r>
            <a:r>
              <a:rPr lang="pl-PL"/>
              <a:t> </a:t>
            </a:r>
            <a:r>
              <a:rPr lang="pl-PL" err="1"/>
              <a:t>ides</a:t>
            </a:r>
            <a:r>
              <a:rPr lang="pl-PL"/>
              <a:t> ad </a:t>
            </a:r>
            <a:r>
              <a:rPr lang="pl-PL" err="1"/>
              <a:t>molorpo</a:t>
            </a:r>
            <a:r>
              <a:rPr lang="pl-PL"/>
              <a:t> </a:t>
            </a:r>
            <a:r>
              <a:rPr lang="pl-PL" err="1"/>
              <a:t>reperis</a:t>
            </a:r>
            <a:r>
              <a:rPr lang="pl-PL"/>
              <a:t> </a:t>
            </a:r>
            <a:r>
              <a:rPr lang="pl-PL" err="1"/>
              <a:t>itatum</a:t>
            </a:r>
            <a:r>
              <a:rPr lang="pl-PL"/>
              <a:t> id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ressit</a:t>
            </a:r>
            <a:r>
              <a:rPr lang="pl-PL"/>
              <a:t>: </a:t>
            </a:r>
          </a:p>
          <a:p>
            <a:pPr lvl="1"/>
            <a:r>
              <a:rPr lang="pl-PL"/>
              <a:t>Audi </a:t>
            </a:r>
            <a:r>
              <a:rPr lang="pl-PL" err="1"/>
              <a:t>voluptature</a:t>
            </a:r>
            <a:r>
              <a:rPr lang="pl-PL"/>
              <a:t> nam et </a:t>
            </a:r>
            <a:r>
              <a:rPr lang="pl-PL" err="1"/>
              <a:t>voluptaquo</a:t>
            </a:r>
            <a:r>
              <a:rPr lang="pl-PL"/>
              <a:t> </a:t>
            </a:r>
            <a:r>
              <a:rPr lang="pl-PL" err="1"/>
              <a:t>vendel</a:t>
            </a:r>
            <a:r>
              <a:rPr lang="pl-PL"/>
              <a:t> et, </a:t>
            </a:r>
            <a:br>
              <a:rPr lang="pl-PL"/>
            </a:br>
            <a:r>
              <a:rPr lang="pl-PL" err="1"/>
              <a:t>ne</a:t>
            </a:r>
            <a:r>
              <a:rPr lang="pl-PL"/>
              <a:t> </a:t>
            </a:r>
            <a:r>
              <a:rPr lang="pl-PL" err="1"/>
              <a:t>doluptaquis</a:t>
            </a:r>
            <a:r>
              <a:rPr lang="pl-PL"/>
              <a:t> </a:t>
            </a:r>
            <a:r>
              <a:rPr lang="pl-PL" err="1"/>
              <a:t>illentis</a:t>
            </a:r>
            <a:r>
              <a:rPr lang="pl-PL"/>
              <a:t> </a:t>
            </a:r>
            <a:r>
              <a:rPr lang="pl-PL" err="1"/>
              <a:t>reperibearum</a:t>
            </a:r>
            <a:r>
              <a:rPr lang="pl-PL"/>
              <a:t> as </a:t>
            </a:r>
            <a:r>
              <a:rPr lang="pl-PL" err="1"/>
              <a:t>dis</a:t>
            </a:r>
            <a:r>
              <a:rPr lang="pl-PL"/>
              <a:t> as </a:t>
            </a:r>
            <a:r>
              <a:rPr lang="pl-PL" err="1"/>
              <a:t>dolorumquequam</a:t>
            </a:r>
            <a:r>
              <a:rPr lang="pl-PL"/>
              <a:t>, </a:t>
            </a:r>
            <a:r>
              <a:rPr lang="pl-PL" err="1"/>
              <a:t>occulpa</a:t>
            </a:r>
            <a:r>
              <a:rPr lang="pl-PL"/>
              <a:t> </a:t>
            </a:r>
            <a:r>
              <a:rPr lang="pl-PL" err="1"/>
              <a:t>dolorer</a:t>
            </a:r>
            <a:r>
              <a:rPr lang="pl-PL"/>
              <a:t> </a:t>
            </a:r>
            <a:r>
              <a:rPr lang="pl-PL" err="1"/>
              <a:t>itiusda</a:t>
            </a:r>
            <a:r>
              <a:rPr lang="pl-PL"/>
              <a:t> ni </a:t>
            </a:r>
            <a:r>
              <a:rPr lang="pl-PL" err="1"/>
              <a:t>corporumquas</a:t>
            </a:r>
            <a:r>
              <a:rPr lang="pl-PL"/>
              <a:t> </a:t>
            </a:r>
            <a:r>
              <a:rPr lang="pl-PL" err="1"/>
              <a:t>autatur</a:t>
            </a:r>
            <a:r>
              <a:rPr lang="pl-PL"/>
              <a:t> </a:t>
            </a:r>
            <a:r>
              <a:rPr lang="pl-PL" err="1"/>
              <a:t>epudaes</a:t>
            </a:r>
            <a:r>
              <a:rPr lang="pl-PL"/>
              <a:t> </a:t>
            </a:r>
            <a:r>
              <a:rPr lang="pl-PL" err="1"/>
              <a:t>sedipsa</a:t>
            </a:r>
            <a:r>
              <a:rPr lang="pl-PL"/>
              <a:t> </a:t>
            </a:r>
            <a:r>
              <a:rPr lang="pl-PL" err="1"/>
              <a:t>ecatenis</a:t>
            </a:r>
            <a:r>
              <a:rPr lang="pl-PL"/>
              <a:t> </a:t>
            </a:r>
            <a:br>
              <a:rPr lang="pl-PL"/>
            </a:br>
            <a:r>
              <a:rPr lang="pl-PL" err="1"/>
              <a:t>resumet</a:t>
            </a:r>
            <a:r>
              <a:rPr lang="pl-PL"/>
              <a:t> </a:t>
            </a:r>
            <a:r>
              <a:rPr lang="pl-PL" err="1"/>
              <a:t>etur</a:t>
            </a:r>
            <a:r>
              <a:rPr lang="pl-PL"/>
              <a:t>?</a:t>
            </a:r>
          </a:p>
          <a:p>
            <a:pPr lvl="1"/>
            <a:r>
              <a:rPr lang="pl-PL" err="1"/>
              <a:t>Hillaborem</a:t>
            </a:r>
            <a:r>
              <a:rPr lang="pl-PL"/>
              <a:t> </a:t>
            </a:r>
            <a:r>
              <a:rPr lang="pl-PL" err="1"/>
              <a:t>utemped</a:t>
            </a:r>
            <a:r>
              <a:rPr lang="pl-PL"/>
              <a:t> </a:t>
            </a:r>
            <a:r>
              <a:rPr lang="pl-PL" err="1"/>
              <a:t>ictur</a:t>
            </a:r>
            <a:r>
              <a:rPr lang="pl-PL"/>
              <a:t>?</a:t>
            </a:r>
          </a:p>
          <a:p>
            <a:pPr lvl="1"/>
            <a:r>
              <a:rPr lang="pl-PL" err="1"/>
              <a:t>Quias</a:t>
            </a:r>
            <a:r>
              <a:rPr lang="pl-PL"/>
              <a:t> aut a </a:t>
            </a:r>
            <a:r>
              <a:rPr lang="pl-PL" err="1"/>
              <a:t>vendit</a:t>
            </a:r>
            <a:r>
              <a:rPr lang="pl-PL"/>
              <a:t> </a:t>
            </a:r>
            <a:r>
              <a:rPr lang="pl-PL" err="1"/>
              <a:t>quisto</a:t>
            </a:r>
            <a:r>
              <a:rPr lang="pl-PL"/>
              <a:t> </a:t>
            </a:r>
            <a:r>
              <a:rPr lang="pl-PL" err="1"/>
              <a:t>quas</a:t>
            </a:r>
            <a:r>
              <a:rPr lang="pl-PL"/>
              <a:t> </a:t>
            </a:r>
            <a:r>
              <a:rPr lang="pl-PL" err="1"/>
              <a:t>exerum</a:t>
            </a:r>
            <a:r>
              <a:rPr lang="pl-PL"/>
              <a:t> </a:t>
            </a:r>
            <a:r>
              <a:rPr lang="pl-PL" err="1"/>
              <a:t>dolupti</a:t>
            </a:r>
            <a:r>
              <a:rPr lang="pl-PL"/>
              <a:t> </a:t>
            </a:r>
            <a:r>
              <a:rPr lang="pl-PL" err="1"/>
              <a:t>cus</a:t>
            </a:r>
            <a:r>
              <a:rPr lang="pl-PL"/>
              <a:t>, </a:t>
            </a:r>
            <a:r>
              <a:rPr lang="pl-PL" err="1"/>
              <a:t>soloris</a:t>
            </a:r>
            <a:r>
              <a:rPr lang="pl-PL"/>
              <a:t> </a:t>
            </a:r>
            <a:r>
              <a:rPr lang="pl-PL" err="1"/>
              <a:t>volestiostia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lam fuga.</a:t>
            </a:r>
          </a:p>
          <a:p>
            <a:pPr lvl="1"/>
            <a:r>
              <a:rPr lang="pl-PL"/>
              <a:t>Nam </a:t>
            </a:r>
            <a:r>
              <a:rPr lang="pl-PL" err="1"/>
              <a:t>esti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quati</a:t>
            </a:r>
            <a:r>
              <a:rPr lang="pl-PL"/>
              <a:t> rem </a:t>
            </a:r>
            <a:r>
              <a:rPr lang="pl-PL" err="1"/>
              <a:t>dolorum</a:t>
            </a:r>
            <a:r>
              <a:rPr lang="pl-PL"/>
              <a:t> in cum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apiet</a:t>
            </a:r>
            <a:r>
              <a:rPr lang="pl-PL"/>
              <a:t> </a:t>
            </a:r>
            <a:r>
              <a:rPr lang="pl-PL" err="1"/>
              <a:t>vollautem</a:t>
            </a:r>
            <a:r>
              <a:rPr lang="pl-PL"/>
              <a:t>.</a:t>
            </a:r>
          </a:p>
          <a:p>
            <a:pPr lvl="1"/>
            <a:r>
              <a:rPr lang="pl-PL" err="1"/>
              <a:t>Verat</a:t>
            </a:r>
            <a:r>
              <a:rPr lang="pl-PL"/>
              <a:t> </a:t>
            </a:r>
            <a:r>
              <a:rPr lang="pl-PL" err="1"/>
              <a:t>ium</a:t>
            </a:r>
            <a:r>
              <a:rPr lang="pl-PL"/>
              <a:t> es </a:t>
            </a:r>
            <a:r>
              <a:rPr lang="pl-PL" err="1"/>
              <a:t>quas</a:t>
            </a:r>
            <a:r>
              <a:rPr lang="pl-PL"/>
              <a:t> et </a:t>
            </a:r>
            <a:r>
              <a:rPr lang="pl-PL" err="1"/>
              <a:t>ut</a:t>
            </a:r>
            <a:r>
              <a:rPr lang="pl-PL"/>
              <a:t> fuga. Id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maximin</a:t>
            </a:r>
            <a:r>
              <a:rPr lang="pl-PL"/>
              <a:t> </a:t>
            </a:r>
            <a:r>
              <a:rPr lang="pl-PL" err="1"/>
              <a:t>eturem</a:t>
            </a:r>
            <a:r>
              <a:rPr lang="pl-PL"/>
              <a:t> </a:t>
            </a:r>
            <a:r>
              <a:rPr lang="pl-PL" err="1"/>
              <a:t>nobit</a:t>
            </a:r>
            <a:r>
              <a:rPr lang="pl-PL"/>
              <a:t>,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pratibus</a:t>
            </a:r>
            <a:r>
              <a:rPr lang="pl-PL"/>
              <a:t>, </a:t>
            </a:r>
            <a:r>
              <a:rPr lang="pl-PL" err="1"/>
              <a:t>nobitatur</a:t>
            </a:r>
            <a:r>
              <a:rPr lang="pl-PL"/>
              <a:t>? </a:t>
            </a:r>
          </a:p>
          <a:p>
            <a:pPr lvl="0"/>
            <a:endParaRPr lang="pl-PL"/>
          </a:p>
        </p:txBody>
      </p:sp>
      <p:pic>
        <p:nvPicPr>
          <p:cNvPr id="5" name="Obraz 4" descr="Obraz zawierający Grafika, projekt graficzny, Czcionka, logo&#10;&#10;Opis wygenerowany automatycznie">
            <a:extLst>
              <a:ext uri="{FF2B5EF4-FFF2-40B4-BE49-F238E27FC236}">
                <a16:creationId xmlns:a16="http://schemas.microsoft.com/office/drawing/2014/main" id="{C22C0ABA-C700-1943-6FD3-BEFE1E3408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800" y="525600"/>
            <a:ext cx="2638800" cy="1142307"/>
          </a:xfrm>
          <a:prstGeom prst="rect">
            <a:avLst/>
          </a:prstGeom>
        </p:spPr>
      </p:pic>
      <p:sp>
        <p:nvSpPr>
          <p:cNvPr id="8" name="Symbol zastępczy tekstu 12">
            <a:extLst>
              <a:ext uri="{FF2B5EF4-FFF2-40B4-BE49-F238E27FC236}">
                <a16:creationId xmlns:a16="http://schemas.microsoft.com/office/drawing/2014/main" id="{F68C4C3B-C70B-1F05-07F9-A840CDF810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82000" y="3384000"/>
            <a:ext cx="7128000" cy="1440000"/>
          </a:xfrm>
          <a:solidFill>
            <a:schemeClr val="accent3"/>
          </a:solidFill>
        </p:spPr>
        <p:txBody>
          <a:bodyPr lIns="252000" tIns="324000" rIns="252000" bIns="180000" numCol="1" spcCol="360000">
            <a:noAutofit/>
          </a:bodyPr>
          <a:lstStyle>
            <a:lvl1pPr>
              <a:defRPr sz="24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fr-FR"/>
              <a:t>Natur resendis qui repelessunt audae. Ut re</a:t>
            </a:r>
          </a:p>
          <a:p>
            <a:pPr lvl="0"/>
            <a:r>
              <a:rPr lang="fr-FR"/>
              <a:t>adigent voloremporia que opta apit, que core.</a:t>
            </a:r>
            <a:endParaRPr lang="pl-PL"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3D8429DC-68D4-97E3-C758-C3B0AD1D8C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000" y="2133600"/>
            <a:ext cx="632273" cy="63227"/>
          </a:xfrm>
          <a:prstGeom prst="rect">
            <a:avLst/>
          </a:prstGeom>
        </p:spPr>
      </p:pic>
      <p:sp>
        <p:nvSpPr>
          <p:cNvPr id="4" name="object 33">
            <a:extLst>
              <a:ext uri="{FF2B5EF4-FFF2-40B4-BE49-F238E27FC236}">
                <a16:creationId xmlns:a16="http://schemas.microsoft.com/office/drawing/2014/main" id="{602398CC-B0FF-C580-D6A3-5F787A7BBE5F}"/>
              </a:ext>
            </a:extLst>
          </p:cNvPr>
          <p:cNvSpPr/>
          <p:nvPr userDrawn="1"/>
        </p:nvSpPr>
        <p:spPr>
          <a:xfrm>
            <a:off x="16078200" y="3383999"/>
            <a:ext cx="0" cy="8640000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70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33">
            <a:extLst>
              <a:ext uri="{FF2B5EF4-FFF2-40B4-BE49-F238E27FC236}">
                <a16:creationId xmlns:a16="http://schemas.microsoft.com/office/drawing/2014/main" id="{858562AB-7E37-D17D-1F5D-210674740985}"/>
              </a:ext>
            </a:extLst>
          </p:cNvPr>
          <p:cNvSpPr/>
          <p:nvPr userDrawn="1"/>
        </p:nvSpPr>
        <p:spPr>
          <a:xfrm>
            <a:off x="8352000" y="3383999"/>
            <a:ext cx="0" cy="8640000"/>
          </a:xfrm>
          <a:custGeom>
            <a:avLst/>
            <a:gdLst/>
            <a:ahLst/>
            <a:cxnLst/>
            <a:rect l="l" t="t" r="r" b="b"/>
            <a:pathLst>
              <a:path h="6623050">
                <a:moveTo>
                  <a:pt x="0" y="0"/>
                </a:moveTo>
                <a:lnTo>
                  <a:pt x="0" y="6622834"/>
                </a:lnTo>
              </a:path>
            </a:pathLst>
          </a:custGeom>
          <a:ln w="10470">
            <a:solidFill>
              <a:schemeClr val="accent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Symbol zastępczy tekstu 12">
            <a:extLst>
              <a:ext uri="{FF2B5EF4-FFF2-40B4-BE49-F238E27FC236}">
                <a16:creationId xmlns:a16="http://schemas.microsoft.com/office/drawing/2014/main" id="{E584218B-7B22-D90D-5D63-EBFF870B45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676000" y="3384000"/>
            <a:ext cx="7128000" cy="1440000"/>
          </a:xfrm>
          <a:solidFill>
            <a:schemeClr val="accent4"/>
          </a:solidFill>
        </p:spPr>
        <p:txBody>
          <a:bodyPr lIns="252000" tIns="324000" rIns="252000" bIns="180000" numCol="1" spcCol="360000">
            <a:noAutofit/>
          </a:bodyPr>
          <a:lstStyle>
            <a:lvl1pPr>
              <a:defRPr sz="24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fr-FR"/>
              <a:t>Aliaeped quundaestet eius apis dendaes est</a:t>
            </a:r>
          </a:p>
          <a:p>
            <a:pPr lvl="0"/>
            <a:r>
              <a:rPr lang="fr-FR"/>
              <a:t>quis pro eatiur?</a:t>
            </a:r>
            <a:endParaRPr lang="pl-PL"/>
          </a:p>
        </p:txBody>
      </p:sp>
      <p:sp>
        <p:nvSpPr>
          <p:cNvPr id="22" name="Symbol zastępczy tekstu 12">
            <a:extLst>
              <a:ext uri="{FF2B5EF4-FFF2-40B4-BE49-F238E27FC236}">
                <a16:creationId xmlns:a16="http://schemas.microsoft.com/office/drawing/2014/main" id="{AA4DD9E9-F50E-826F-ED7E-00EDA93884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380000" y="3384000"/>
            <a:ext cx="7128000" cy="1440000"/>
          </a:xfrm>
          <a:solidFill>
            <a:schemeClr val="tx2"/>
          </a:solidFill>
        </p:spPr>
        <p:txBody>
          <a:bodyPr lIns="252000" tIns="324000" rIns="252000" bIns="180000" numCol="1" spcCol="360000">
            <a:noAutofit/>
          </a:bodyPr>
          <a:lstStyle>
            <a:lvl1pPr>
              <a:defRPr sz="24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t-BR"/>
              <a:t>Uciatur? Quia es etur, utecea si num labore</a:t>
            </a:r>
          </a:p>
          <a:p>
            <a:pPr lvl="0"/>
            <a:r>
              <a:rPr lang="pt-BR"/>
              <a:t>velibusa conse poreprest, ulpa</a:t>
            </a:r>
            <a:endParaRPr lang="pl-PL"/>
          </a:p>
        </p:txBody>
      </p:sp>
      <p:sp>
        <p:nvSpPr>
          <p:cNvPr id="26" name="Symbol zastępczy tekstu 12">
            <a:extLst>
              <a:ext uri="{FF2B5EF4-FFF2-40B4-BE49-F238E27FC236}">
                <a16:creationId xmlns:a16="http://schemas.microsoft.com/office/drawing/2014/main" id="{F7EB7471-7163-D589-54C6-BDAE1B6E1BB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76000" y="5292000"/>
            <a:ext cx="7128000" cy="6711946"/>
          </a:xfrm>
        </p:spPr>
        <p:txBody>
          <a:bodyPr numCol="1" spcCol="360000">
            <a:noAutofit/>
          </a:bodyPr>
          <a:lstStyle>
            <a:lvl1pPr>
              <a:spcAft>
                <a:spcPts val="3000"/>
              </a:spcAft>
              <a:defRPr sz="2400" b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288000" indent="-288000" algn="l"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Wuatur</a:t>
            </a:r>
            <a:r>
              <a:rPr lang="pl-PL"/>
              <a:t>, </a:t>
            </a:r>
            <a:r>
              <a:rPr lang="pl-PL" err="1"/>
              <a:t>entiorum</a:t>
            </a:r>
            <a:r>
              <a:rPr lang="pl-PL"/>
              <a:t> qui </a:t>
            </a:r>
            <a:r>
              <a:rPr lang="pl-PL" err="1"/>
              <a:t>dolute</a:t>
            </a:r>
            <a:r>
              <a:rPr lang="pl-PL"/>
              <a:t> </a:t>
            </a:r>
            <a:r>
              <a:rPr lang="pl-PL" err="1"/>
              <a:t>plicid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plaut</a:t>
            </a:r>
            <a:r>
              <a:rPr lang="pl-PL"/>
              <a:t> </a:t>
            </a:r>
            <a:r>
              <a:rPr lang="pl-PL" err="1"/>
              <a:t>etum</a:t>
            </a:r>
            <a:r>
              <a:rPr lang="pl-PL"/>
              <a:t>, ad qui </a:t>
            </a:r>
            <a:r>
              <a:rPr lang="pl-PL" err="1"/>
              <a:t>voluptae</a:t>
            </a:r>
            <a:r>
              <a:rPr lang="pl-PL"/>
              <a:t> </a:t>
            </a:r>
            <a:r>
              <a:rPr lang="pl-PL" err="1"/>
              <a:t>corum</a:t>
            </a:r>
            <a:r>
              <a:rPr lang="pl-PL"/>
              <a:t> </a:t>
            </a:r>
            <a:r>
              <a:rPr lang="pl-PL" err="1"/>
              <a:t>lant</a:t>
            </a:r>
            <a:r>
              <a:rPr lang="pl-PL"/>
              <a:t> </a:t>
            </a:r>
            <a:r>
              <a:rPr lang="pl-PL" err="1"/>
              <a:t>verat</a:t>
            </a:r>
            <a:r>
              <a:rPr lang="pl-PL"/>
              <a:t> </a:t>
            </a:r>
            <a:r>
              <a:rPr lang="pl-PL" err="1"/>
              <a:t>ium</a:t>
            </a:r>
            <a:r>
              <a:rPr lang="pl-PL"/>
              <a:t> es </a:t>
            </a:r>
            <a:r>
              <a:rPr lang="pl-PL" err="1"/>
              <a:t>quas</a:t>
            </a:r>
            <a:r>
              <a:rPr lang="pl-PL"/>
              <a:t> et </a:t>
            </a:r>
            <a:r>
              <a:rPr lang="pl-PL" err="1"/>
              <a:t>ut</a:t>
            </a:r>
            <a:r>
              <a:rPr lang="pl-PL"/>
              <a:t> fuga. Id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maximin</a:t>
            </a:r>
            <a:r>
              <a:rPr lang="pl-PL"/>
              <a:t> </a:t>
            </a:r>
            <a:r>
              <a:rPr lang="pl-PL" err="1"/>
              <a:t>eturem</a:t>
            </a:r>
            <a:r>
              <a:rPr lang="pl-PL"/>
              <a:t> </a:t>
            </a:r>
            <a:r>
              <a:rPr lang="pl-PL" err="1"/>
              <a:t>nobit</a:t>
            </a:r>
            <a:r>
              <a:rPr lang="pl-PL"/>
              <a:t>,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pratibus</a:t>
            </a:r>
            <a:r>
              <a:rPr lang="pl-PL"/>
              <a:t>, </a:t>
            </a:r>
            <a:r>
              <a:rPr lang="pl-PL" err="1"/>
              <a:t>nobitatur</a:t>
            </a:r>
            <a:r>
              <a:rPr lang="pl-PL"/>
              <a:t>:</a:t>
            </a:r>
          </a:p>
          <a:p>
            <a:pPr lvl="1"/>
            <a:r>
              <a:rPr lang="pl-PL" err="1"/>
              <a:t>Vitiorporent</a:t>
            </a:r>
            <a:r>
              <a:rPr lang="pl-PL"/>
              <a:t> </a:t>
            </a:r>
            <a:r>
              <a:rPr lang="pl-PL" err="1"/>
              <a:t>ipsunda</a:t>
            </a:r>
            <a:r>
              <a:rPr lang="pl-PL"/>
              <a:t> </a:t>
            </a:r>
            <a:r>
              <a:rPr lang="pl-PL" err="1"/>
              <a:t>nihita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nulluptatus</a:t>
            </a:r>
            <a:r>
              <a:rPr lang="pl-PL"/>
              <a:t> </a:t>
            </a:r>
            <a:r>
              <a:rPr lang="pl-PL" err="1"/>
              <a:t>dolenti</a:t>
            </a:r>
            <a:r>
              <a:rPr lang="pl-PL"/>
              <a:t> </a:t>
            </a:r>
            <a:r>
              <a:rPr lang="pl-PL" err="1"/>
              <a:t>umquibus</a:t>
            </a:r>
            <a:r>
              <a:rPr lang="pl-PL"/>
              <a:t>, </a:t>
            </a:r>
            <a:r>
              <a:rPr lang="pl-PL" err="1"/>
              <a:t>nectatis</a:t>
            </a:r>
            <a:r>
              <a:rPr lang="pl-PL"/>
              <a:t> </a:t>
            </a:r>
            <a:r>
              <a:rPr lang="pl-PL" err="1"/>
              <a:t>consendis</a:t>
            </a:r>
            <a:r>
              <a:rPr lang="pl-PL"/>
              <a:t> </a:t>
            </a:r>
            <a:r>
              <a:rPr lang="pl-PL" err="1"/>
              <a:t>ipsaes</a:t>
            </a:r>
            <a:r>
              <a:rPr lang="pl-PL"/>
              <a:t> </a:t>
            </a:r>
            <a:r>
              <a:rPr lang="pl-PL" err="1"/>
              <a:t>mo</a:t>
            </a:r>
            <a:r>
              <a:rPr lang="pl-PL"/>
              <a:t> </a:t>
            </a:r>
            <a:r>
              <a:rPr lang="pl-PL" err="1"/>
              <a:t>evelit</a:t>
            </a:r>
            <a:r>
              <a:rPr lang="pl-PL"/>
              <a:t> </a:t>
            </a:r>
            <a:r>
              <a:rPr lang="pl-PL" err="1"/>
              <a:t>idi</a:t>
            </a:r>
            <a:r>
              <a:rPr lang="pl-PL"/>
              <a:t> </a:t>
            </a:r>
            <a:r>
              <a:rPr lang="pl-PL" err="1"/>
              <a:t>cus</a:t>
            </a:r>
            <a:r>
              <a:rPr lang="pl-PL"/>
              <a:t> </a:t>
            </a:r>
            <a:r>
              <a:rPr lang="pl-PL" err="1"/>
              <a:t>iur</a:t>
            </a:r>
            <a:r>
              <a:rPr lang="pl-PL"/>
              <a:t>, </a:t>
            </a:r>
            <a:r>
              <a:rPr lang="pl-PL" err="1"/>
              <a:t>nonsequat</a:t>
            </a:r>
            <a:r>
              <a:rPr lang="pl-PL"/>
              <a:t> </a:t>
            </a:r>
            <a:r>
              <a:rPr lang="pl-PL" err="1"/>
              <a:t>apis</a:t>
            </a:r>
            <a:r>
              <a:rPr lang="pl-PL"/>
              <a:t> re, </a:t>
            </a:r>
            <a:r>
              <a:rPr lang="pl-PL" err="1"/>
              <a:t>quatur</a:t>
            </a:r>
            <a:r>
              <a:rPr lang="pl-PL"/>
              <a:t>, </a:t>
            </a:r>
            <a:r>
              <a:rPr lang="pl-PL" err="1"/>
              <a:t>entiorum</a:t>
            </a:r>
            <a:r>
              <a:rPr lang="pl-PL"/>
              <a:t> qui </a:t>
            </a:r>
            <a:r>
              <a:rPr lang="pl-PL" err="1"/>
              <a:t>dolute</a:t>
            </a:r>
            <a:r>
              <a:rPr lang="pl-PL"/>
              <a:t> </a:t>
            </a:r>
            <a:r>
              <a:rPr lang="pl-PL" err="1"/>
              <a:t>plicid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plaut</a:t>
            </a:r>
            <a:r>
              <a:rPr lang="pl-PL"/>
              <a:t> </a:t>
            </a:r>
            <a:r>
              <a:rPr lang="pl-PL" err="1"/>
              <a:t>etum</a:t>
            </a:r>
            <a:r>
              <a:rPr lang="pl-PL"/>
              <a:t>, ad qui </a:t>
            </a:r>
            <a:r>
              <a:rPr lang="pl-PL" err="1"/>
              <a:t>voluptae</a:t>
            </a:r>
            <a:r>
              <a:rPr lang="pl-PL"/>
              <a:t> </a:t>
            </a:r>
            <a:r>
              <a:rPr lang="pl-PL" err="1"/>
              <a:t>corum</a:t>
            </a:r>
            <a:r>
              <a:rPr lang="pl-PL"/>
              <a:t> </a:t>
            </a:r>
            <a:r>
              <a:rPr lang="pl-PL" err="1"/>
              <a:t>lant</a:t>
            </a:r>
            <a:r>
              <a:rPr lang="pl-PL"/>
              <a:t> </a:t>
            </a:r>
            <a:r>
              <a:rPr lang="pl-PL" err="1"/>
              <a:t>verat</a:t>
            </a:r>
            <a:r>
              <a:rPr lang="pl-PL"/>
              <a:t> </a:t>
            </a:r>
            <a:r>
              <a:rPr lang="pl-PL" err="1"/>
              <a:t>ium</a:t>
            </a:r>
            <a:r>
              <a:rPr lang="pl-PL"/>
              <a:t> es </a:t>
            </a:r>
            <a:r>
              <a:rPr lang="pl-PL" err="1"/>
              <a:t>quas</a:t>
            </a:r>
            <a:r>
              <a:rPr lang="pl-PL"/>
              <a:t> et </a:t>
            </a:r>
            <a:r>
              <a:rPr lang="pl-PL" err="1"/>
              <a:t>ut</a:t>
            </a:r>
            <a:r>
              <a:rPr lang="pl-PL"/>
              <a:t> fuga. Id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maximin</a:t>
            </a:r>
            <a:r>
              <a:rPr lang="pl-PL"/>
              <a:t> </a:t>
            </a:r>
            <a:r>
              <a:rPr lang="pl-PL" err="1"/>
              <a:t>eturem</a:t>
            </a:r>
            <a:r>
              <a:rPr lang="pl-PL"/>
              <a:t> </a:t>
            </a:r>
            <a:r>
              <a:rPr lang="pl-PL" err="1"/>
              <a:t>nobit</a:t>
            </a:r>
            <a:r>
              <a:rPr lang="pl-PL"/>
              <a:t>,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pratibus</a:t>
            </a:r>
            <a:r>
              <a:rPr lang="pl-PL"/>
              <a:t>, </a:t>
            </a:r>
            <a:r>
              <a:rPr lang="pl-PL" err="1"/>
              <a:t>nobitatur</a:t>
            </a:r>
            <a:r>
              <a:rPr lang="pl-PL"/>
              <a:t>?</a:t>
            </a:r>
          </a:p>
          <a:p>
            <a:pPr lvl="1"/>
            <a:r>
              <a:rPr lang="pl-PL" err="1"/>
              <a:t>Hillaborem</a:t>
            </a:r>
            <a:r>
              <a:rPr lang="pl-PL"/>
              <a:t> </a:t>
            </a:r>
            <a:r>
              <a:rPr lang="pl-PL" err="1"/>
              <a:t>utemped</a:t>
            </a:r>
            <a:r>
              <a:rPr lang="pl-PL"/>
              <a:t> </a:t>
            </a:r>
            <a:r>
              <a:rPr lang="pl-PL" err="1"/>
              <a:t>ictur</a:t>
            </a:r>
            <a:r>
              <a:rPr lang="pl-PL"/>
              <a:t>?</a:t>
            </a:r>
          </a:p>
        </p:txBody>
      </p:sp>
      <p:sp>
        <p:nvSpPr>
          <p:cNvPr id="27" name="Symbol zastępczy tekstu 12">
            <a:extLst>
              <a:ext uri="{FF2B5EF4-FFF2-40B4-BE49-F238E27FC236}">
                <a16:creationId xmlns:a16="http://schemas.microsoft.com/office/drawing/2014/main" id="{94544B4B-C6A5-4F39-E80B-BD1495D202E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380000" y="5292000"/>
            <a:ext cx="7128000" cy="6711946"/>
          </a:xfrm>
        </p:spPr>
        <p:txBody>
          <a:bodyPr numCol="1" spcCol="360000">
            <a:noAutofit/>
          </a:bodyPr>
          <a:lstStyle>
            <a:lvl1pPr>
              <a:spcAft>
                <a:spcPts val="3000"/>
              </a:spcAft>
              <a:defRPr sz="2400" b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288000" indent="-288000" algn="l">
              <a:buClr>
                <a:schemeClr val="tx2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1"/>
            <a:r>
              <a:rPr lang="pl-PL" err="1"/>
              <a:t>Ipid</a:t>
            </a:r>
            <a:r>
              <a:rPr lang="pl-PL"/>
              <a:t> </a:t>
            </a:r>
            <a:r>
              <a:rPr lang="pl-PL" err="1"/>
              <a:t>quos</a:t>
            </a:r>
            <a:r>
              <a:rPr lang="pl-PL"/>
              <a:t> sin </a:t>
            </a:r>
            <a:r>
              <a:rPr lang="pl-PL" err="1"/>
              <a:t>ratur</a:t>
            </a:r>
            <a:r>
              <a:rPr lang="pl-PL"/>
              <a:t> sum </a:t>
            </a:r>
            <a:r>
              <a:rPr lang="pl-PL" err="1"/>
              <a:t>ut</a:t>
            </a:r>
            <a:r>
              <a:rPr lang="pl-PL"/>
              <a:t> et aut la </a:t>
            </a:r>
            <a:r>
              <a:rPr lang="pl-PL" err="1"/>
              <a:t>voloresto</a:t>
            </a:r>
            <a:r>
              <a:rPr lang="pl-PL"/>
              <a:t> </a:t>
            </a:r>
            <a:r>
              <a:rPr lang="pl-PL" err="1"/>
              <a:t>maiore</a:t>
            </a:r>
            <a:r>
              <a:rPr lang="pl-PL"/>
              <a:t> es si </a:t>
            </a:r>
            <a:r>
              <a:rPr lang="pl-PL" err="1"/>
              <a:t>ilia</a:t>
            </a:r>
            <a:r>
              <a:rPr lang="pl-PL"/>
              <a:t> </a:t>
            </a:r>
            <a:r>
              <a:rPr lang="pl-PL" err="1"/>
              <a:t>prerum</a:t>
            </a:r>
            <a:r>
              <a:rPr lang="pl-PL"/>
              <a:t>, con </a:t>
            </a:r>
            <a:r>
              <a:rPr lang="pl-PL" err="1"/>
              <a:t>repe</a:t>
            </a:r>
            <a:r>
              <a:rPr lang="pl-PL"/>
              <a:t> </a:t>
            </a:r>
            <a:r>
              <a:rPr lang="pl-PL" err="1"/>
              <a:t>dolores</a:t>
            </a:r>
            <a:r>
              <a:rPr lang="pl-PL"/>
              <a:t> </a:t>
            </a:r>
            <a:r>
              <a:rPr lang="pl-PL" err="1"/>
              <a:t>esti</a:t>
            </a:r>
            <a:r>
              <a:rPr lang="pl-PL"/>
              <a:t> </a:t>
            </a:r>
            <a:r>
              <a:rPr lang="pl-PL" err="1"/>
              <a:t>deriam</a:t>
            </a:r>
            <a:r>
              <a:rPr lang="pl-PL"/>
              <a:t> </a:t>
            </a:r>
            <a:r>
              <a:rPr lang="pl-PL" err="1"/>
              <a:t>is</a:t>
            </a:r>
            <a:r>
              <a:rPr lang="pl-PL"/>
              <a:t> </a:t>
            </a:r>
            <a:r>
              <a:rPr lang="pl-PL" err="1"/>
              <a:t>inveles</a:t>
            </a:r>
            <a:r>
              <a:rPr lang="pl-PL"/>
              <a:t> a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nus</a:t>
            </a:r>
            <a:r>
              <a:rPr lang="pl-PL"/>
              <a:t>, qui </a:t>
            </a:r>
            <a:r>
              <a:rPr lang="pl-PL" err="1"/>
              <a:t>volorese</a:t>
            </a:r>
            <a:r>
              <a:rPr lang="pl-PL"/>
              <a:t> con </a:t>
            </a:r>
            <a:r>
              <a:rPr lang="pl-PL" err="1"/>
              <a:t>nitessunt</a:t>
            </a:r>
            <a:r>
              <a:rPr lang="pl-PL"/>
              <a:t> </a:t>
            </a:r>
            <a:r>
              <a:rPr lang="pl-PL" err="1"/>
              <a:t>aliqui</a:t>
            </a:r>
            <a:r>
              <a:rPr lang="pl-PL"/>
              <a:t> </a:t>
            </a:r>
            <a:r>
              <a:rPr lang="pl-PL" err="1"/>
              <a:t>blanduc</a:t>
            </a:r>
            <a:r>
              <a:rPr lang="pl-PL"/>
              <a:t> </a:t>
            </a:r>
            <a:r>
              <a:rPr lang="pl-PL" err="1"/>
              <a:t>iaectet</a:t>
            </a:r>
            <a:r>
              <a:rPr lang="pl-PL"/>
              <a:t> </a:t>
            </a:r>
            <a:r>
              <a:rPr lang="pl-PL" err="1"/>
              <a:t>perum</a:t>
            </a:r>
            <a:r>
              <a:rPr lang="pl-PL"/>
              <a:t> </a:t>
            </a:r>
            <a:r>
              <a:rPr lang="pl-PL" err="1"/>
              <a:t>il</a:t>
            </a:r>
            <a:r>
              <a:rPr lang="pl-PL"/>
              <a:t> </a:t>
            </a:r>
            <a:r>
              <a:rPr lang="pl-PL" err="1"/>
              <a:t>eveni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nis</a:t>
            </a:r>
            <a:r>
              <a:rPr lang="pl-PL"/>
              <a:t> </a:t>
            </a:r>
            <a:r>
              <a:rPr lang="pl-PL" err="1"/>
              <a:t>reiumqu</a:t>
            </a:r>
            <a:r>
              <a:rPr lang="pl-PL"/>
              <a:t> </a:t>
            </a:r>
            <a:r>
              <a:rPr lang="pl-PL" err="1"/>
              <a:t>assinum</a:t>
            </a:r>
            <a:r>
              <a:rPr lang="pl-PL"/>
              <a:t> </a:t>
            </a:r>
            <a:r>
              <a:rPr lang="pl-PL" err="1"/>
              <a:t>quisquat</a:t>
            </a:r>
            <a:r>
              <a:rPr lang="pl-PL"/>
              <a:t> </a:t>
            </a:r>
            <a:r>
              <a:rPr lang="pl-PL" err="1"/>
              <a:t>eum</a:t>
            </a:r>
            <a:r>
              <a:rPr lang="pl-PL"/>
              <a:t> </a:t>
            </a:r>
            <a:r>
              <a:rPr lang="pl-PL" err="1"/>
              <a:t>enit</a:t>
            </a:r>
            <a:r>
              <a:rPr lang="pl-PL"/>
              <a:t> et </a:t>
            </a:r>
            <a:r>
              <a:rPr lang="pl-PL" err="1"/>
              <a:t>eum</a:t>
            </a:r>
            <a:r>
              <a:rPr lang="pl-PL"/>
              <a:t> et </a:t>
            </a:r>
            <a:r>
              <a:rPr lang="pl-PL" err="1"/>
              <a:t>reiumquia</a:t>
            </a:r>
            <a:r>
              <a:rPr lang="pl-PL"/>
              <a:t> </a:t>
            </a:r>
            <a:r>
              <a:rPr lang="pl-PL" err="1"/>
              <a:t>volessi</a:t>
            </a:r>
            <a:r>
              <a:rPr lang="pl-PL"/>
              <a:t> </a:t>
            </a:r>
            <a:r>
              <a:rPr lang="pl-PL" err="1"/>
              <a:t>quibus</a:t>
            </a:r>
            <a:r>
              <a:rPr lang="pl-PL"/>
              <a:t>.</a:t>
            </a:r>
          </a:p>
          <a:p>
            <a:pPr lvl="1"/>
            <a:r>
              <a:rPr lang="pl-PL" err="1"/>
              <a:t>Reperunt</a:t>
            </a:r>
            <a:r>
              <a:rPr lang="pl-PL"/>
              <a:t> aut as </a:t>
            </a:r>
            <a:r>
              <a:rPr lang="pl-PL" err="1"/>
              <a:t>etuscia</a:t>
            </a:r>
            <a:r>
              <a:rPr lang="pl-PL"/>
              <a:t> </a:t>
            </a:r>
            <a:r>
              <a:rPr lang="pl-PL" err="1"/>
              <a:t>ventur</a:t>
            </a:r>
            <a:r>
              <a:rPr lang="pl-PL"/>
              <a:t> </a:t>
            </a:r>
            <a:r>
              <a:rPr lang="pl-PL" err="1"/>
              <a:t>minis</a:t>
            </a:r>
            <a:r>
              <a:rPr lang="pl-PL"/>
              <a:t> </a:t>
            </a:r>
            <a:r>
              <a:rPr lang="pl-PL" err="1"/>
              <a:t>maiossum</a:t>
            </a:r>
            <a:r>
              <a:rPr lang="pl-PL"/>
              <a:t> </a:t>
            </a:r>
            <a:r>
              <a:rPr lang="pl-PL" err="1"/>
              <a:t>aliatem</a:t>
            </a:r>
            <a:r>
              <a:rPr lang="pl-PL"/>
              <a:t> </a:t>
            </a:r>
            <a:r>
              <a:rPr lang="pl-PL" err="1"/>
              <a:t>hil</a:t>
            </a:r>
            <a:r>
              <a:rPr lang="pl-PL"/>
              <a:t> </a:t>
            </a:r>
            <a:r>
              <a:rPr lang="pl-PL" err="1"/>
              <a:t>ipsam</a:t>
            </a:r>
            <a:r>
              <a:rPr lang="pl-PL"/>
              <a:t> re </a:t>
            </a:r>
            <a:r>
              <a:rPr lang="pl-PL" err="1"/>
              <a:t>sectionet</a:t>
            </a:r>
            <a:r>
              <a:rPr lang="pl-PL"/>
              <a:t>, </a:t>
            </a:r>
            <a:r>
              <a:rPr lang="pl-PL" err="1"/>
              <a:t>ium</a:t>
            </a:r>
            <a:r>
              <a:rPr lang="pl-PL"/>
              <a:t> </a:t>
            </a:r>
            <a:r>
              <a:rPr lang="pl-PL" err="1"/>
              <a:t>laboriorum</a:t>
            </a:r>
            <a:r>
              <a:rPr lang="pl-PL"/>
              <a:t> </a:t>
            </a:r>
            <a:r>
              <a:rPr lang="pl-PL" err="1"/>
              <a:t>harum</a:t>
            </a:r>
            <a:r>
              <a:rPr lang="pl-PL"/>
              <a:t> </a:t>
            </a:r>
            <a:r>
              <a:rPr lang="pl-PL" err="1"/>
              <a:t>iliaepernam</a:t>
            </a:r>
            <a:r>
              <a:rPr lang="pl-PL"/>
              <a:t>, </a:t>
            </a:r>
            <a:r>
              <a:rPr lang="pl-PL" err="1"/>
              <a:t>se</a:t>
            </a:r>
            <a:r>
              <a:rPr lang="pl-PL"/>
              <a:t> plis </a:t>
            </a:r>
            <a:r>
              <a:rPr lang="pl-PL" err="1"/>
              <a:t>sandipsus</a:t>
            </a:r>
            <a:r>
              <a:rPr lang="pl-PL"/>
              <a:t> et </a:t>
            </a:r>
            <a:r>
              <a:rPr lang="pl-PL" err="1"/>
              <a:t>duciendit</a:t>
            </a:r>
            <a:r>
              <a:rPr lang="pl-PL"/>
              <a:t> as </a:t>
            </a:r>
            <a:r>
              <a:rPr lang="pl-PL" err="1"/>
              <a:t>evercipissi</a:t>
            </a:r>
            <a:r>
              <a:rPr lang="pl-PL"/>
              <a:t> </a:t>
            </a:r>
            <a:r>
              <a:rPr lang="pl-PL" err="1"/>
              <a:t>dolorit</a:t>
            </a:r>
            <a:r>
              <a:rPr lang="pl-PL"/>
              <a:t> </a:t>
            </a:r>
            <a:r>
              <a:rPr lang="pl-PL" err="1"/>
              <a:t>excea</a:t>
            </a:r>
            <a:r>
              <a:rPr lang="pl-PL"/>
              <a:t> qui </a:t>
            </a:r>
            <a:r>
              <a:rPr lang="pl-PL" err="1"/>
              <a:t>inctur</a:t>
            </a:r>
            <a:r>
              <a:rPr lang="pl-PL"/>
              <a:t> </a:t>
            </a:r>
            <a:r>
              <a:rPr lang="pl-PL" err="1"/>
              <a:t>andae</a:t>
            </a:r>
            <a:r>
              <a:rPr lang="pl-PL"/>
              <a:t>. Nam </a:t>
            </a:r>
            <a:r>
              <a:rPr lang="pl-PL" err="1"/>
              <a:t>dolorpo</a:t>
            </a:r>
            <a:r>
              <a:rPr lang="pl-PL"/>
              <a:t> </a:t>
            </a:r>
            <a:r>
              <a:rPr lang="pl-PL" err="1"/>
              <a:t>riatem</a:t>
            </a:r>
            <a:r>
              <a:rPr lang="pl-PL"/>
              <a:t> </a:t>
            </a:r>
            <a:r>
              <a:rPr lang="pl-PL" err="1"/>
              <a:t>veriam</a:t>
            </a:r>
            <a:r>
              <a:rPr lang="pl-PL"/>
              <a:t> et a con nihil </a:t>
            </a:r>
            <a:r>
              <a:rPr lang="pl-PL" err="1"/>
              <a:t>moluptaturi</a:t>
            </a:r>
            <a:r>
              <a:rPr lang="pl-PL"/>
              <a:t> blant </a:t>
            </a:r>
            <a:r>
              <a:rPr lang="pl-PL" err="1"/>
              <a:t>volestem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coresectat</a:t>
            </a:r>
            <a:r>
              <a:rPr lang="pl-PL"/>
              <a:t> la </a:t>
            </a:r>
            <a:r>
              <a:rPr lang="pl-PL" err="1"/>
              <a:t>conem</a:t>
            </a:r>
            <a:r>
              <a:rPr lang="pl-PL"/>
              <a:t> aut ex </a:t>
            </a:r>
            <a:r>
              <a:rPr lang="pl-PL" err="1"/>
              <a:t>eliquistota</a:t>
            </a:r>
            <a:r>
              <a:rPr lang="pl-PL"/>
              <a:t> qui </a:t>
            </a:r>
            <a:r>
              <a:rPr lang="pl-PL" err="1"/>
              <a:t>dem</a:t>
            </a:r>
            <a:r>
              <a:rPr lang="pl-PL"/>
              <a:t> </a:t>
            </a:r>
            <a:r>
              <a:rPr lang="pl-PL" err="1"/>
              <a:t>vitas</a:t>
            </a:r>
            <a:r>
              <a:rPr lang="pl-PL"/>
              <a:t> ini </a:t>
            </a:r>
            <a:r>
              <a:rPr lang="pl-PL" err="1"/>
              <a:t>oditam</a:t>
            </a:r>
            <a:r>
              <a:rPr lang="pl-PL"/>
              <a:t>, </a:t>
            </a:r>
            <a:r>
              <a:rPr lang="pl-PL" err="1"/>
              <a:t>officiliqui</a:t>
            </a:r>
            <a:r>
              <a:rPr lang="pl-PL"/>
              <a:t> </a:t>
            </a:r>
            <a:r>
              <a:rPr lang="pl-PL" err="1"/>
              <a:t>omnimintio</a:t>
            </a:r>
            <a:r>
              <a:rPr lang="pl-PL"/>
              <a:t>  </a:t>
            </a:r>
            <a:r>
              <a:rPr lang="pl-PL" err="1"/>
              <a:t>tendus</a:t>
            </a:r>
            <a:r>
              <a:rPr lang="pl-PL"/>
              <a:t> aut alit </a:t>
            </a:r>
            <a:r>
              <a:rPr lang="pl-PL" err="1"/>
              <a:t>dolorro</a:t>
            </a:r>
            <a:r>
              <a:rPr lang="pl-PL"/>
              <a:t> </a:t>
            </a:r>
            <a:r>
              <a:rPr lang="pl-PL" err="1"/>
              <a:t>dolestissume</a:t>
            </a:r>
            <a:r>
              <a:rPr lang="pl-PL"/>
              <a:t> </a:t>
            </a:r>
            <a:r>
              <a:rPr lang="pl-PL" err="1"/>
              <a:t>destota</a:t>
            </a:r>
            <a:r>
              <a:rPr lang="pl-PL"/>
              <a:t> </a:t>
            </a:r>
            <a:r>
              <a:rPr lang="pl-PL" err="1"/>
              <a:t>tempel</a:t>
            </a:r>
            <a:r>
              <a:rPr lang="pl-PL"/>
              <a:t> </a:t>
            </a:r>
            <a:r>
              <a:rPr lang="pl-PL" err="1"/>
              <a:t>essi</a:t>
            </a:r>
            <a:r>
              <a:rPr lang="pl-PL"/>
              <a:t> </a:t>
            </a:r>
            <a:r>
              <a:rPr lang="pl-PL" err="1"/>
              <a:t>omnis</a:t>
            </a:r>
            <a:r>
              <a:rPr lang="pl-PL"/>
              <a:t> </a:t>
            </a:r>
            <a:r>
              <a:rPr lang="pl-PL" err="1"/>
              <a:t>estior</a:t>
            </a:r>
            <a:r>
              <a:rPr lang="pl-PL"/>
              <a:t> </a:t>
            </a:r>
            <a:r>
              <a:rPr lang="pl-PL" err="1"/>
              <a:t>aliquat</a:t>
            </a:r>
            <a:r>
              <a:rPr lang="pl-PL"/>
              <a:t> </a:t>
            </a:r>
            <a:r>
              <a:rPr lang="pl-PL" err="1"/>
              <a:t>istrumqui</a:t>
            </a:r>
            <a:r>
              <a:rPr lang="pl-PL"/>
              <a:t> </a:t>
            </a:r>
            <a:r>
              <a:rPr lang="pl-PL" err="1"/>
              <a:t>dolende</a:t>
            </a:r>
            <a:r>
              <a:rPr lang="pl-PL"/>
              <a:t> </a:t>
            </a:r>
            <a:r>
              <a:rPr lang="pl-PL" err="1"/>
              <a:t>solorem</a:t>
            </a:r>
            <a:r>
              <a:rPr lang="pl-PL"/>
              <a:t> </a:t>
            </a:r>
            <a:r>
              <a:rPr lang="pl-PL" err="1"/>
              <a:t>fugia</a:t>
            </a:r>
            <a:r>
              <a:rPr lang="pl-PL"/>
              <a:t> </a:t>
            </a:r>
            <a:r>
              <a:rPr lang="pl-PL" err="1"/>
              <a:t>quatio</a:t>
            </a:r>
            <a:r>
              <a:rPr lang="pl-PL"/>
              <a:t> te pro </a:t>
            </a:r>
            <a:r>
              <a:rPr lang="pl-PL" err="1"/>
              <a:t>magnienimint</a:t>
            </a:r>
            <a:r>
              <a:rPr lang="pl-PL"/>
              <a:t> </a:t>
            </a:r>
            <a:r>
              <a:rPr lang="pl-PL" err="1"/>
              <a:t>ceaquia</a:t>
            </a:r>
            <a:r>
              <a:rPr lang="pl-PL"/>
              <a:t> </a:t>
            </a:r>
            <a:r>
              <a:rPr lang="pl-PL" err="1"/>
              <a:t>tecusdam</a:t>
            </a:r>
            <a:r>
              <a:rPr lang="pl-PL"/>
              <a:t> </a:t>
            </a:r>
            <a:r>
              <a:rPr lang="pl-PL" err="1"/>
              <a:t>eum</a:t>
            </a:r>
            <a:r>
              <a:rPr lang="pl-PL"/>
              <a:t> </a:t>
            </a:r>
            <a:r>
              <a:rPr lang="pl-PL" err="1"/>
              <a:t>eaque</a:t>
            </a:r>
            <a:r>
              <a:rPr lang="pl-PL"/>
              <a:t> </a:t>
            </a:r>
            <a:r>
              <a:rPr lang="pl-PL" err="1"/>
              <a:t>modis</a:t>
            </a:r>
            <a:r>
              <a:rPr lang="pl-PL"/>
              <a:t> </a:t>
            </a:r>
            <a:r>
              <a:rPr lang="pl-PL" err="1"/>
              <a:t>int</a:t>
            </a:r>
            <a:r>
              <a:rPr lang="pl-PL"/>
              <a:t>. </a:t>
            </a:r>
            <a:r>
              <a:rPr lang="pl-PL" err="1"/>
              <a:t>erspe</a:t>
            </a:r>
            <a:r>
              <a:rPr lang="pl-PL"/>
              <a:t> </a:t>
            </a:r>
          </a:p>
        </p:txBody>
      </p:sp>
      <p:sp>
        <p:nvSpPr>
          <p:cNvPr id="2" name="Holder 3">
            <a:extLst>
              <a:ext uri="{FF2B5EF4-FFF2-40B4-BE49-F238E27FC236}">
                <a16:creationId xmlns:a16="http://schemas.microsoft.com/office/drawing/2014/main" id="{A8FD41A2-DF96-9B46-7CFE-5F80D782323F}"/>
              </a:ext>
            </a:extLst>
          </p:cNvPr>
          <p:cNvSpPr>
            <a:spLocks noGrp="1"/>
          </p:cNvSpPr>
          <p:nvPr>
            <p:ph type="subTitle" idx="4" hasCustomPrompt="1"/>
          </p:nvPr>
        </p:nvSpPr>
        <p:spPr>
          <a:xfrm>
            <a:off x="892800" y="791307"/>
            <a:ext cx="18538200" cy="114230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600" b="1" i="0">
                <a:solidFill>
                  <a:schemeClr val="tx1"/>
                </a:solidFill>
                <a:latin typeface="+mn-lt"/>
                <a:cs typeface="Arial"/>
              </a:defRPr>
            </a:lvl1pPr>
            <a:lvl2pPr marL="0" algn="l">
              <a:defRPr sz="3600" b="0">
                <a:solidFill>
                  <a:schemeClr val="tx1"/>
                </a:solidFill>
              </a:defRPr>
            </a:lvl2pPr>
            <a:lvl3pPr marL="0" algn="l">
              <a:defRPr sz="360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pt-BR"/>
              <a:t>Uciaes maximag nihillam ellabo. Igni tem fuga. Itasper natiam, quae</a:t>
            </a:r>
          </a:p>
          <a:p>
            <a:pPr lvl="0"/>
            <a:r>
              <a:rPr lang="pt-BR"/>
              <a:t>nisim fuga. Ut latem endit, invel il exceatiam, is ne sitet es</a:t>
            </a:r>
            <a:endParaRPr lang="pl-PL"/>
          </a:p>
        </p:txBody>
      </p:sp>
      <p:sp>
        <p:nvSpPr>
          <p:cNvPr id="10" name="Symbol zastępczy numeru slajdu 4">
            <a:extLst>
              <a:ext uri="{FF2B5EF4-FFF2-40B4-BE49-F238E27FC236}">
                <a16:creationId xmlns:a16="http://schemas.microsoft.com/office/drawing/2014/main" id="{66A31FAB-7B0C-8CB1-4847-80884D20DE0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1259800" y="12712700"/>
            <a:ext cx="2256196" cy="367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8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algn="r">
              <a:defRPr>
                <a:solidFill>
                  <a:schemeClr val="tx1"/>
                </a:solidFill>
                <a:latin typeface="+mn-lt"/>
              </a:defRPr>
            </a:lvl2pPr>
            <a:lvl3pPr algn="r">
              <a:defRPr>
                <a:solidFill>
                  <a:schemeClr val="tx1"/>
                </a:solidFill>
                <a:latin typeface="+mn-lt"/>
              </a:defRPr>
            </a:lvl3pPr>
            <a:lvl4pPr algn="r"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  <a:lvl6pPr algn="r">
              <a:defRPr>
                <a:solidFill>
                  <a:schemeClr val="tx1"/>
                </a:solidFill>
                <a:latin typeface="+mn-lt"/>
              </a:defRPr>
            </a:lvl6pPr>
            <a:lvl7pPr algn="r">
              <a:defRPr>
                <a:solidFill>
                  <a:schemeClr val="tx1"/>
                </a:solidFill>
                <a:latin typeface="+mn-lt"/>
              </a:defRPr>
            </a:lvl7pPr>
            <a:lvl8pPr algn="r">
              <a:defRPr>
                <a:solidFill>
                  <a:schemeClr val="tx1"/>
                </a:solidFill>
                <a:latin typeface="+mn-lt"/>
              </a:defRPr>
            </a:lvl8pPr>
            <a:lvl9pPr algn="r"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fld id="{7FB749AA-DFD3-49FF-A46D-6425A0886B7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58436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lajd tekstowy_v2 + Ikony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25515EE9-AE4A-A87E-819C-229DC7161EB6}"/>
              </a:ext>
            </a:extLst>
          </p:cNvPr>
          <p:cNvSpPr/>
          <p:nvPr userDrawn="1"/>
        </p:nvSpPr>
        <p:spPr>
          <a:xfrm>
            <a:off x="864000" y="3852000"/>
            <a:ext cx="5220000" cy="6480000"/>
          </a:xfrm>
          <a:prstGeom prst="roundRect">
            <a:avLst>
              <a:gd name="adj" fmla="val 50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FF942459-7986-EFC7-AD81-983840C4B7D5}"/>
              </a:ext>
            </a:extLst>
          </p:cNvPr>
          <p:cNvSpPr/>
          <p:nvPr userDrawn="1"/>
        </p:nvSpPr>
        <p:spPr>
          <a:xfrm>
            <a:off x="6642205" y="3852000"/>
            <a:ext cx="5220000" cy="6480000"/>
          </a:xfrm>
          <a:prstGeom prst="roundRect">
            <a:avLst>
              <a:gd name="adj" fmla="val 50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CE7F3C8A-2576-8528-C9BE-8B5B8E43D55D}"/>
              </a:ext>
            </a:extLst>
          </p:cNvPr>
          <p:cNvSpPr/>
          <p:nvPr userDrawn="1"/>
        </p:nvSpPr>
        <p:spPr>
          <a:xfrm>
            <a:off x="12515530" y="3852000"/>
            <a:ext cx="5220000" cy="6480000"/>
          </a:xfrm>
          <a:prstGeom prst="roundRect">
            <a:avLst>
              <a:gd name="adj" fmla="val 508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4" name="object 12">
            <a:extLst>
              <a:ext uri="{FF2B5EF4-FFF2-40B4-BE49-F238E27FC236}">
                <a16:creationId xmlns:a16="http://schemas.microsoft.com/office/drawing/2014/main" id="{6C8588F0-7209-FB3A-DA7D-48083537FC86}"/>
              </a:ext>
            </a:extLst>
          </p:cNvPr>
          <p:cNvSpPr/>
          <p:nvPr userDrawn="1"/>
        </p:nvSpPr>
        <p:spPr>
          <a:xfrm>
            <a:off x="18354241" y="3858569"/>
            <a:ext cx="5175268" cy="6459843"/>
          </a:xfrm>
          <a:custGeom>
            <a:avLst/>
            <a:gdLst/>
            <a:ahLst/>
            <a:cxnLst/>
            <a:rect l="l" t="t" r="r" b="b"/>
            <a:pathLst>
              <a:path w="4267200" h="5326380">
                <a:moveTo>
                  <a:pt x="4057468" y="0"/>
                </a:moveTo>
                <a:lnTo>
                  <a:pt x="209417" y="0"/>
                </a:lnTo>
                <a:lnTo>
                  <a:pt x="161399" y="5531"/>
                </a:lnTo>
                <a:lnTo>
                  <a:pt x="117319" y="21286"/>
                </a:lnTo>
                <a:lnTo>
                  <a:pt x="78436" y="46009"/>
                </a:lnTo>
                <a:lnTo>
                  <a:pt x="46005" y="78440"/>
                </a:lnTo>
                <a:lnTo>
                  <a:pt x="21284" y="117324"/>
                </a:lnTo>
                <a:lnTo>
                  <a:pt x="5530" y="161402"/>
                </a:lnTo>
                <a:lnTo>
                  <a:pt x="0" y="209417"/>
                </a:lnTo>
                <a:lnTo>
                  <a:pt x="0" y="5116640"/>
                </a:lnTo>
                <a:lnTo>
                  <a:pt x="5530" y="5164661"/>
                </a:lnTo>
                <a:lnTo>
                  <a:pt x="21284" y="5208742"/>
                </a:lnTo>
                <a:lnTo>
                  <a:pt x="46005" y="5247625"/>
                </a:lnTo>
                <a:lnTo>
                  <a:pt x="78436" y="5280055"/>
                </a:lnTo>
                <a:lnTo>
                  <a:pt x="117319" y="5304774"/>
                </a:lnTo>
                <a:lnTo>
                  <a:pt x="161399" y="5320527"/>
                </a:lnTo>
                <a:lnTo>
                  <a:pt x="209417" y="5326057"/>
                </a:lnTo>
                <a:lnTo>
                  <a:pt x="4057468" y="5326057"/>
                </a:lnTo>
                <a:lnTo>
                  <a:pt x="4105486" y="5320527"/>
                </a:lnTo>
                <a:lnTo>
                  <a:pt x="4149566" y="5304774"/>
                </a:lnTo>
                <a:lnTo>
                  <a:pt x="4188449" y="5280055"/>
                </a:lnTo>
                <a:lnTo>
                  <a:pt x="4220880" y="5247625"/>
                </a:lnTo>
                <a:lnTo>
                  <a:pt x="4245600" y="5208742"/>
                </a:lnTo>
                <a:lnTo>
                  <a:pt x="4261355" y="5164661"/>
                </a:lnTo>
                <a:lnTo>
                  <a:pt x="4266885" y="5116640"/>
                </a:lnTo>
                <a:lnTo>
                  <a:pt x="4266885" y="209417"/>
                </a:lnTo>
                <a:lnTo>
                  <a:pt x="4261355" y="161402"/>
                </a:lnTo>
                <a:lnTo>
                  <a:pt x="4245600" y="117324"/>
                </a:lnTo>
                <a:lnTo>
                  <a:pt x="4220880" y="78440"/>
                </a:lnTo>
                <a:lnTo>
                  <a:pt x="4188449" y="46009"/>
                </a:lnTo>
                <a:lnTo>
                  <a:pt x="4149566" y="21286"/>
                </a:lnTo>
                <a:lnTo>
                  <a:pt x="4105486" y="5531"/>
                </a:lnTo>
                <a:lnTo>
                  <a:pt x="405746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Grafika 8">
            <a:extLst>
              <a:ext uri="{FF2B5EF4-FFF2-40B4-BE49-F238E27FC236}">
                <a16:creationId xmlns:a16="http://schemas.microsoft.com/office/drawing/2014/main" id="{3D8429DC-68D4-97E3-C758-C3B0AD1D8C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2000" y="2133600"/>
            <a:ext cx="632273" cy="63227"/>
          </a:xfrm>
          <a:prstGeom prst="rect">
            <a:avLst/>
          </a:prstGeom>
        </p:spPr>
      </p:pic>
      <p:sp>
        <p:nvSpPr>
          <p:cNvPr id="12" name="Symbol zastępczy tekstu 12">
            <a:extLst>
              <a:ext uri="{FF2B5EF4-FFF2-40B4-BE49-F238E27FC236}">
                <a16:creationId xmlns:a16="http://schemas.microsoft.com/office/drawing/2014/main" id="{03C6DA60-51CE-1A3F-C2DC-CE42040C39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995329" y="7110000"/>
            <a:ext cx="4266000" cy="2952000"/>
          </a:xfrm>
        </p:spPr>
        <p:txBody>
          <a:bodyPr numCol="1" spcCol="360000">
            <a:noAutofit/>
          </a:bodyPr>
          <a:lstStyle>
            <a:lvl1pPr>
              <a:defRPr sz="2400" b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Pudamusa</a:t>
            </a:r>
            <a:r>
              <a:rPr lang="pl-PL"/>
              <a:t> </a:t>
            </a:r>
            <a:r>
              <a:rPr lang="pl-PL" err="1"/>
              <a:t>volupta</a:t>
            </a:r>
            <a:r>
              <a:rPr lang="pl-PL"/>
              <a:t> </a:t>
            </a:r>
            <a:r>
              <a:rPr lang="pl-PL" err="1"/>
              <a:t>quodit</a:t>
            </a:r>
            <a:r>
              <a:rPr lang="pl-PL"/>
              <a:t>,</a:t>
            </a:r>
          </a:p>
          <a:p>
            <a:pPr lvl="0"/>
            <a:r>
              <a:rPr lang="pl-PL" err="1"/>
              <a:t>eaturest</a:t>
            </a:r>
            <a:r>
              <a:rPr lang="pl-PL"/>
              <a:t> </a:t>
            </a:r>
            <a:r>
              <a:rPr lang="pl-PL" err="1"/>
              <a:t>ea</a:t>
            </a:r>
            <a:r>
              <a:rPr lang="pl-PL"/>
              <a:t> nos </a:t>
            </a:r>
            <a:r>
              <a:rPr lang="pl-PL" err="1"/>
              <a:t>audae</a:t>
            </a:r>
            <a:r>
              <a:rPr lang="pl-PL"/>
              <a:t> </a:t>
            </a:r>
            <a:r>
              <a:rPr lang="pl-PL" err="1"/>
              <a:t>poressi</a:t>
            </a:r>
            <a:endParaRPr lang="pl-PL"/>
          </a:p>
          <a:p>
            <a:pPr lvl="0"/>
            <a:r>
              <a:rPr lang="pl-PL" err="1"/>
              <a:t>molenim</a:t>
            </a:r>
            <a:r>
              <a:rPr lang="pl-PL"/>
              <a:t> </a:t>
            </a:r>
            <a:r>
              <a:rPr lang="pl-PL" err="1"/>
              <a:t>invere</a:t>
            </a:r>
            <a:r>
              <a:rPr lang="pl-PL"/>
              <a:t>, non con</a:t>
            </a:r>
          </a:p>
          <a:p>
            <a:pPr lvl="0"/>
            <a:r>
              <a:rPr lang="pl-PL" err="1"/>
              <a:t>reped</a:t>
            </a:r>
            <a:r>
              <a:rPr lang="pl-PL"/>
              <a:t> </a:t>
            </a:r>
            <a:r>
              <a:rPr lang="pl-PL" err="1"/>
              <a:t>erovit</a:t>
            </a:r>
            <a:r>
              <a:rPr lang="pl-PL"/>
              <a:t> et </a:t>
            </a:r>
            <a:r>
              <a:rPr lang="pl-PL" err="1"/>
              <a:t>occus</a:t>
            </a:r>
            <a:r>
              <a:rPr lang="pl-PL"/>
              <a:t>.</a:t>
            </a:r>
          </a:p>
          <a:p>
            <a:pPr lvl="0"/>
            <a:r>
              <a:rPr lang="pl-PL" err="1"/>
              <a:t>Neseque</a:t>
            </a:r>
            <a:r>
              <a:rPr lang="pl-PL"/>
              <a:t> </a:t>
            </a:r>
            <a:r>
              <a:rPr lang="pl-PL" err="1"/>
              <a:t>volupta</a:t>
            </a:r>
            <a:r>
              <a:rPr lang="pl-PL"/>
              <a:t> </a:t>
            </a:r>
            <a:r>
              <a:rPr lang="pl-PL" err="1"/>
              <a:t>dolupiet</a:t>
            </a:r>
            <a:endParaRPr lang="pl-PL"/>
          </a:p>
          <a:p>
            <a:pPr lvl="0"/>
            <a:r>
              <a:rPr lang="pl-PL" err="1"/>
              <a:t>odignam</a:t>
            </a:r>
            <a:r>
              <a:rPr lang="pl-PL"/>
              <a:t> lab id </a:t>
            </a:r>
            <a:r>
              <a:rPr lang="pl-PL" err="1"/>
              <a:t>molum</a:t>
            </a:r>
            <a:r>
              <a:rPr lang="pl-PL"/>
              <a:t> </a:t>
            </a:r>
            <a:r>
              <a:rPr lang="pl-PL" err="1"/>
              <a:t>quatior</a:t>
            </a:r>
            <a:endParaRPr lang="pl-PL"/>
          </a:p>
          <a:p>
            <a:pPr lvl="0"/>
            <a:r>
              <a:rPr lang="pl-PL" err="1"/>
              <a:t>eptatiae</a:t>
            </a:r>
            <a:r>
              <a:rPr lang="pl-PL"/>
              <a:t> </a:t>
            </a:r>
            <a:r>
              <a:rPr lang="pl-PL" err="1"/>
              <a:t>nimod</a:t>
            </a:r>
            <a:r>
              <a:rPr lang="pl-PL"/>
              <a:t> es </a:t>
            </a:r>
            <a:r>
              <a:rPr lang="pl-PL" err="1"/>
              <a:t>eum</a:t>
            </a:r>
            <a:endParaRPr lang="pl-PL"/>
          </a:p>
        </p:txBody>
      </p:sp>
      <p:sp>
        <p:nvSpPr>
          <p:cNvPr id="16" name="Symbol zastępczy tekstu 12">
            <a:extLst>
              <a:ext uri="{FF2B5EF4-FFF2-40B4-BE49-F238E27FC236}">
                <a16:creationId xmlns:a16="http://schemas.microsoft.com/office/drawing/2014/main" id="{F0A72369-FB12-D0FF-85B4-AA47720457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8864000" y="7110000"/>
            <a:ext cx="4267201" cy="2952000"/>
          </a:xfrm>
        </p:spPr>
        <p:txBody>
          <a:bodyPr numCol="1" spcCol="360000">
            <a:noAutofit/>
          </a:bodyPr>
          <a:lstStyle>
            <a:lvl1pPr>
              <a:defRPr sz="24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Lo</a:t>
            </a:r>
            <a:r>
              <a:rPr lang="pl-PL"/>
              <a:t> </a:t>
            </a:r>
            <a:r>
              <a:rPr lang="pl-PL" err="1"/>
              <a:t>eliatis</a:t>
            </a:r>
            <a:r>
              <a:rPr lang="pl-PL"/>
              <a:t> </a:t>
            </a:r>
            <a:r>
              <a:rPr lang="pl-PL" err="1"/>
              <a:t>ciatio</a:t>
            </a:r>
            <a:r>
              <a:rPr lang="pl-PL"/>
              <a:t> </a:t>
            </a:r>
            <a:r>
              <a:rPr lang="pl-PL" err="1"/>
              <a:t>ea</a:t>
            </a:r>
            <a:r>
              <a:rPr lang="pl-PL"/>
              <a:t> </a:t>
            </a:r>
            <a:r>
              <a:rPr lang="pl-PL" err="1"/>
              <a:t>nus</a:t>
            </a:r>
            <a:r>
              <a:rPr lang="pl-PL"/>
              <a:t>, </a:t>
            </a:r>
            <a:r>
              <a:rPr lang="pl-PL" err="1"/>
              <a:t>sequam</a:t>
            </a:r>
            <a:endParaRPr lang="pl-PL"/>
          </a:p>
          <a:p>
            <a:pPr lvl="0"/>
            <a:r>
              <a:rPr lang="pl-PL" err="1"/>
              <a:t>quibus</a:t>
            </a:r>
            <a:r>
              <a:rPr lang="pl-PL"/>
              <a:t>, qui </a:t>
            </a:r>
            <a:r>
              <a:rPr lang="pl-PL" err="1"/>
              <a:t>dolum</a:t>
            </a:r>
            <a:r>
              <a:rPr lang="pl-PL"/>
              <a:t> </a:t>
            </a:r>
            <a:r>
              <a:rPr lang="pl-PL" err="1"/>
              <a:t>quunt</a:t>
            </a:r>
            <a:endParaRPr lang="pl-PL"/>
          </a:p>
          <a:p>
            <a:pPr lvl="0"/>
            <a:r>
              <a:rPr lang="pl-PL"/>
              <a:t>pa </a:t>
            </a:r>
            <a:r>
              <a:rPr lang="pl-PL" err="1"/>
              <a:t>doluptae</a:t>
            </a:r>
            <a:r>
              <a:rPr lang="pl-PL"/>
              <a:t> </a:t>
            </a:r>
            <a:r>
              <a:rPr lang="pl-PL" err="1"/>
              <a:t>voluptas</a:t>
            </a:r>
            <a:r>
              <a:rPr lang="pl-PL"/>
              <a:t> </a:t>
            </a:r>
            <a:r>
              <a:rPr lang="pl-PL" err="1"/>
              <a:t>assi</a:t>
            </a:r>
            <a:r>
              <a:rPr lang="pl-PL"/>
              <a:t> </a:t>
            </a:r>
            <a:r>
              <a:rPr lang="pl-PL" err="1"/>
              <a:t>rendellit</a:t>
            </a:r>
            <a:r>
              <a:rPr lang="pl-PL"/>
              <a:t> </a:t>
            </a:r>
            <a:r>
              <a:rPr lang="pl-PL" err="1"/>
              <a:t>quid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dit</a:t>
            </a:r>
            <a:r>
              <a:rPr lang="pl-PL"/>
              <a:t> </a:t>
            </a:r>
            <a:r>
              <a:rPr lang="pl-PL" err="1"/>
              <a:t>fugiat</a:t>
            </a:r>
            <a:r>
              <a:rPr lang="pl-PL"/>
              <a:t> </a:t>
            </a:r>
            <a:r>
              <a:rPr lang="pl-PL" err="1"/>
              <a:t>ea</a:t>
            </a:r>
            <a:endParaRPr lang="pl-PL"/>
          </a:p>
          <a:p>
            <a:pPr lvl="0"/>
            <a:r>
              <a:rPr lang="pl-PL" err="1"/>
              <a:t>dolum</a:t>
            </a:r>
            <a:r>
              <a:rPr lang="pl-PL"/>
              <a:t> es sit </a:t>
            </a:r>
            <a:r>
              <a:rPr lang="pl-PL" err="1"/>
              <a:t>officta</a:t>
            </a:r>
            <a:r>
              <a:rPr lang="pl-PL"/>
              <a:t> </a:t>
            </a:r>
            <a:r>
              <a:rPr lang="pl-PL" err="1"/>
              <a:t>temossi</a:t>
            </a:r>
            <a:endParaRPr lang="pl-PL"/>
          </a:p>
          <a:p>
            <a:pPr lvl="0"/>
            <a:r>
              <a:rPr lang="pl-PL" err="1"/>
              <a:t>nciminus</a:t>
            </a:r>
            <a:r>
              <a:rPr lang="pl-PL"/>
              <a:t> sam qui </a:t>
            </a:r>
            <a:r>
              <a:rPr lang="pl-PL" err="1"/>
              <a:t>dolum</a:t>
            </a:r>
            <a:r>
              <a:rPr lang="pl-PL"/>
              <a:t> </a:t>
            </a:r>
            <a:r>
              <a:rPr lang="pl-PL" err="1"/>
              <a:t>quunt</a:t>
            </a:r>
            <a:endParaRPr lang="pl-PL"/>
          </a:p>
          <a:p>
            <a:pPr lvl="0"/>
            <a:r>
              <a:rPr lang="pl-PL"/>
              <a:t>pa </a:t>
            </a:r>
            <a:r>
              <a:rPr lang="pl-PL" err="1"/>
              <a:t>doluptae</a:t>
            </a:r>
            <a:endParaRPr lang="pl-PL"/>
          </a:p>
        </p:txBody>
      </p:sp>
      <p:sp>
        <p:nvSpPr>
          <p:cNvPr id="7" name="Symbol zastępczy tekstu 12">
            <a:extLst>
              <a:ext uri="{FF2B5EF4-FFF2-40B4-BE49-F238E27FC236}">
                <a16:creationId xmlns:a16="http://schemas.microsoft.com/office/drawing/2014/main" id="{1C3093AA-B0FF-AEF1-9FF1-9272CFF89A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81286" y="7110000"/>
            <a:ext cx="4266000" cy="2952000"/>
          </a:xfrm>
        </p:spPr>
        <p:txBody>
          <a:bodyPr numCol="1" spcCol="360000">
            <a:noAutofit/>
          </a:bodyPr>
          <a:lstStyle>
            <a:lvl1pPr>
              <a:defRPr sz="24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Bit </a:t>
            </a:r>
            <a:r>
              <a:rPr lang="pl-PL" err="1"/>
              <a:t>rescipid</a:t>
            </a:r>
            <a:r>
              <a:rPr lang="pl-PL"/>
              <a:t> </a:t>
            </a:r>
            <a:r>
              <a:rPr lang="pl-PL" err="1"/>
              <a:t>quia</a:t>
            </a:r>
            <a:r>
              <a:rPr lang="pl-PL"/>
              <a:t> </a:t>
            </a:r>
            <a:r>
              <a:rPr lang="pl-PL" err="1"/>
              <a:t>derernat</a:t>
            </a:r>
            <a:r>
              <a:rPr lang="pl-PL"/>
              <a:t>.</a:t>
            </a:r>
          </a:p>
          <a:p>
            <a:pPr lvl="0"/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alibusa</a:t>
            </a:r>
            <a:r>
              <a:rPr lang="pl-PL"/>
              <a:t> id </a:t>
            </a:r>
            <a:r>
              <a:rPr lang="pl-PL" err="1"/>
              <a:t>mos</a:t>
            </a:r>
            <a:r>
              <a:rPr lang="pl-PL"/>
              <a:t> et </a:t>
            </a:r>
            <a:r>
              <a:rPr lang="pl-PL" err="1"/>
              <a:t>inveles</a:t>
            </a:r>
            <a:endParaRPr lang="pl-PL"/>
          </a:p>
          <a:p>
            <a:pPr lvl="0"/>
            <a:r>
              <a:rPr lang="pl-PL" err="1"/>
              <a:t>equiaturiore</a:t>
            </a:r>
            <a:r>
              <a:rPr lang="pl-PL"/>
              <a:t> </a:t>
            </a:r>
            <a:r>
              <a:rPr lang="pl-PL" err="1"/>
              <a:t>consed</a:t>
            </a:r>
            <a:r>
              <a:rPr lang="pl-PL"/>
              <a:t> </a:t>
            </a:r>
            <a:r>
              <a:rPr lang="pl-PL" err="1"/>
              <a:t>quis</a:t>
            </a:r>
            <a:r>
              <a:rPr lang="pl-PL"/>
              <a:t> es</a:t>
            </a:r>
          </a:p>
          <a:p>
            <a:pPr lvl="0"/>
            <a:r>
              <a:rPr lang="pl-PL" err="1"/>
              <a:t>endam</a:t>
            </a:r>
            <a:r>
              <a:rPr lang="pl-PL"/>
              <a:t> </a:t>
            </a:r>
            <a:r>
              <a:rPr lang="pl-PL" err="1"/>
              <a:t>dolut</a:t>
            </a:r>
            <a:r>
              <a:rPr lang="pl-PL"/>
              <a:t> aut </a:t>
            </a:r>
            <a:r>
              <a:rPr lang="pl-PL" err="1"/>
              <a:t>iduciaerite</a:t>
            </a:r>
            <a:endParaRPr lang="pl-PL"/>
          </a:p>
          <a:p>
            <a:pPr lvl="0"/>
            <a:r>
              <a:rPr lang="pl-PL" err="1"/>
              <a:t>nonsed</a:t>
            </a:r>
            <a:r>
              <a:rPr lang="pl-PL"/>
              <a:t> </a:t>
            </a:r>
            <a:r>
              <a:rPr lang="pl-PL" err="1"/>
              <a:t>quost</a:t>
            </a:r>
            <a:r>
              <a:rPr lang="pl-PL"/>
              <a:t>, </a:t>
            </a:r>
            <a:r>
              <a:rPr lang="pl-PL" err="1"/>
              <a:t>omnihil</a:t>
            </a:r>
            <a:r>
              <a:rPr lang="pl-PL"/>
              <a:t> </a:t>
            </a:r>
            <a:r>
              <a:rPr lang="pl-PL" err="1"/>
              <a:t>modicae</a:t>
            </a:r>
            <a:endParaRPr lang="pl-PL"/>
          </a:p>
          <a:p>
            <a:pPr lvl="0"/>
            <a:r>
              <a:rPr lang="pl-PL" err="1"/>
              <a:t>corepe</a:t>
            </a:r>
            <a:r>
              <a:rPr lang="pl-PL"/>
              <a:t> </a:t>
            </a:r>
            <a:r>
              <a:rPr lang="pl-PL" err="1"/>
              <a:t>ipis</a:t>
            </a:r>
            <a:r>
              <a:rPr lang="pl-PL"/>
              <a:t> et, sita </a:t>
            </a:r>
            <a:r>
              <a:rPr lang="pl-PL" err="1"/>
              <a:t>vellupt</a:t>
            </a:r>
            <a:endParaRPr lang="pl-PL"/>
          </a:p>
          <a:p>
            <a:pPr lvl="0"/>
            <a:r>
              <a:rPr lang="pl-PL" err="1"/>
              <a:t>atibus</a:t>
            </a:r>
            <a:r>
              <a:rPr lang="pl-PL"/>
              <a:t> </a:t>
            </a:r>
            <a:r>
              <a:rPr lang="pl-PL" err="1"/>
              <a:t>archicimosae</a:t>
            </a:r>
            <a:endParaRPr lang="pl-PL"/>
          </a:p>
        </p:txBody>
      </p:sp>
      <p:sp>
        <p:nvSpPr>
          <p:cNvPr id="10" name="Symbol zastępczy tekstu 12">
            <a:extLst>
              <a:ext uri="{FF2B5EF4-FFF2-40B4-BE49-F238E27FC236}">
                <a16:creationId xmlns:a16="http://schemas.microsoft.com/office/drawing/2014/main" id="{E768EB30-84F1-DC4E-C020-EEA4B6000A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99852" y="7110000"/>
            <a:ext cx="4266000" cy="2952000"/>
          </a:xfrm>
        </p:spPr>
        <p:txBody>
          <a:bodyPr numCol="1" spcCol="360000">
            <a:noAutofit/>
          </a:bodyPr>
          <a:lstStyle>
            <a:lvl1pPr>
              <a:defRPr sz="2400" b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Pudamusa</a:t>
            </a:r>
            <a:r>
              <a:rPr lang="pl-PL"/>
              <a:t> </a:t>
            </a:r>
            <a:r>
              <a:rPr lang="pl-PL" err="1"/>
              <a:t>volupta</a:t>
            </a:r>
            <a:r>
              <a:rPr lang="pl-PL"/>
              <a:t> </a:t>
            </a:r>
            <a:r>
              <a:rPr lang="pl-PL" err="1"/>
              <a:t>quodit</a:t>
            </a:r>
            <a:r>
              <a:rPr lang="pl-PL"/>
              <a:t>,</a:t>
            </a:r>
          </a:p>
          <a:p>
            <a:pPr lvl="0"/>
            <a:r>
              <a:rPr lang="pl-PL" err="1"/>
              <a:t>eaturest</a:t>
            </a:r>
            <a:r>
              <a:rPr lang="pl-PL"/>
              <a:t> </a:t>
            </a:r>
            <a:r>
              <a:rPr lang="pl-PL" err="1"/>
              <a:t>ea</a:t>
            </a:r>
            <a:r>
              <a:rPr lang="pl-PL"/>
              <a:t> nos </a:t>
            </a:r>
            <a:r>
              <a:rPr lang="pl-PL" err="1"/>
              <a:t>audae</a:t>
            </a:r>
            <a:r>
              <a:rPr lang="pl-PL"/>
              <a:t> </a:t>
            </a:r>
            <a:r>
              <a:rPr lang="pl-PL" err="1"/>
              <a:t>poressi</a:t>
            </a:r>
            <a:endParaRPr lang="pl-PL"/>
          </a:p>
          <a:p>
            <a:pPr lvl="0"/>
            <a:r>
              <a:rPr lang="pl-PL" err="1"/>
              <a:t>molenim</a:t>
            </a:r>
            <a:r>
              <a:rPr lang="pl-PL"/>
              <a:t> </a:t>
            </a:r>
            <a:r>
              <a:rPr lang="pl-PL" err="1"/>
              <a:t>invere</a:t>
            </a:r>
            <a:r>
              <a:rPr lang="pl-PL"/>
              <a:t>, non con</a:t>
            </a:r>
          </a:p>
          <a:p>
            <a:pPr lvl="0"/>
            <a:r>
              <a:rPr lang="pl-PL" err="1"/>
              <a:t>reped</a:t>
            </a:r>
            <a:r>
              <a:rPr lang="pl-PL"/>
              <a:t> </a:t>
            </a:r>
            <a:r>
              <a:rPr lang="pl-PL" err="1"/>
              <a:t>erovit</a:t>
            </a:r>
            <a:r>
              <a:rPr lang="pl-PL"/>
              <a:t> et </a:t>
            </a:r>
            <a:r>
              <a:rPr lang="pl-PL" err="1"/>
              <a:t>occus</a:t>
            </a:r>
            <a:r>
              <a:rPr lang="pl-PL"/>
              <a:t>.</a:t>
            </a:r>
          </a:p>
          <a:p>
            <a:pPr lvl="0"/>
            <a:r>
              <a:rPr lang="pl-PL" err="1"/>
              <a:t>Neseque</a:t>
            </a:r>
            <a:r>
              <a:rPr lang="pl-PL"/>
              <a:t> </a:t>
            </a:r>
            <a:r>
              <a:rPr lang="pl-PL" err="1"/>
              <a:t>volupta</a:t>
            </a:r>
            <a:r>
              <a:rPr lang="pl-PL"/>
              <a:t> </a:t>
            </a:r>
            <a:r>
              <a:rPr lang="pl-PL" err="1"/>
              <a:t>dolupiet</a:t>
            </a:r>
            <a:endParaRPr lang="pl-PL"/>
          </a:p>
          <a:p>
            <a:pPr lvl="0"/>
            <a:r>
              <a:rPr lang="pl-PL" err="1"/>
              <a:t>odignam</a:t>
            </a:r>
            <a:r>
              <a:rPr lang="pl-PL"/>
              <a:t> lab id </a:t>
            </a:r>
            <a:r>
              <a:rPr lang="pl-PL" err="1"/>
              <a:t>molum</a:t>
            </a:r>
            <a:r>
              <a:rPr lang="pl-PL"/>
              <a:t> </a:t>
            </a:r>
            <a:r>
              <a:rPr lang="pl-PL" err="1"/>
              <a:t>quatior</a:t>
            </a:r>
            <a:endParaRPr lang="pl-PL"/>
          </a:p>
          <a:p>
            <a:pPr lvl="0"/>
            <a:r>
              <a:rPr lang="pl-PL" err="1"/>
              <a:t>eptatiae</a:t>
            </a:r>
            <a:r>
              <a:rPr lang="pl-PL"/>
              <a:t> </a:t>
            </a:r>
            <a:r>
              <a:rPr lang="pl-PL" err="1"/>
              <a:t>nimod</a:t>
            </a:r>
            <a:r>
              <a:rPr lang="pl-PL"/>
              <a:t> es </a:t>
            </a:r>
            <a:r>
              <a:rPr lang="pl-PL" err="1"/>
              <a:t>eum</a:t>
            </a:r>
            <a:endParaRPr lang="pl-PL"/>
          </a:p>
        </p:txBody>
      </p:sp>
      <p:sp>
        <p:nvSpPr>
          <p:cNvPr id="8" name="Symbol zastępczy obrazu 7">
            <a:extLst>
              <a:ext uri="{FF2B5EF4-FFF2-40B4-BE49-F238E27FC236}">
                <a16:creationId xmlns:a16="http://schemas.microsoft.com/office/drawing/2014/main" id="{8454FA3B-9427-12EB-C2DB-E98FA612203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890000" y="3888000"/>
            <a:ext cx="3175200" cy="3175200"/>
          </a:xfrm>
        </p:spPr>
        <p:txBody>
          <a:bodyPr anchor="ctr" anchorCtr="1">
            <a:noAutofit/>
          </a:bodyPr>
          <a:lstStyle>
            <a:lvl1pPr algn="ctr">
              <a:defRPr sz="320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pl-PL"/>
              <a:t>Wstaw </a:t>
            </a:r>
          </a:p>
          <a:p>
            <a:pPr lvl="0"/>
            <a:r>
              <a:rPr lang="pl-PL"/>
              <a:t>ikonę</a:t>
            </a:r>
          </a:p>
        </p:txBody>
      </p:sp>
      <p:sp>
        <p:nvSpPr>
          <p:cNvPr id="19" name="Symbol zastępczy obrazu 7">
            <a:extLst>
              <a:ext uri="{FF2B5EF4-FFF2-40B4-BE49-F238E27FC236}">
                <a16:creationId xmlns:a16="http://schemas.microsoft.com/office/drawing/2014/main" id="{645040CA-666C-4FF4-EBD0-AFE17624344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7693492" y="3888000"/>
            <a:ext cx="3175200" cy="3175200"/>
          </a:xfrm>
        </p:spPr>
        <p:txBody>
          <a:bodyPr anchor="ctr" anchorCtr="1">
            <a:noAutofit/>
          </a:bodyPr>
          <a:lstStyle>
            <a:lvl1pPr algn="ctr">
              <a:defRPr sz="3200">
                <a:solidFill>
                  <a:schemeClr val="tx1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pl-PL"/>
              <a:t>Wstaw </a:t>
            </a:r>
          </a:p>
          <a:p>
            <a:pPr lvl="0"/>
            <a:r>
              <a:rPr lang="pl-PL"/>
              <a:t>Ikonę </a:t>
            </a:r>
          </a:p>
        </p:txBody>
      </p:sp>
      <p:sp>
        <p:nvSpPr>
          <p:cNvPr id="20" name="Symbol zastępczy obrazu 7">
            <a:extLst>
              <a:ext uri="{FF2B5EF4-FFF2-40B4-BE49-F238E27FC236}">
                <a16:creationId xmlns:a16="http://schemas.microsoft.com/office/drawing/2014/main" id="{20984CA0-1ECA-089C-4E18-51123AC1B97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13501840" y="3888000"/>
            <a:ext cx="3175200" cy="3175200"/>
          </a:xfrm>
        </p:spPr>
        <p:txBody>
          <a:bodyPr anchor="ctr" anchorCtr="1">
            <a:noAutofit/>
          </a:bodyPr>
          <a:lstStyle>
            <a:lvl1pPr algn="ctr">
              <a:defRPr sz="320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pl-PL"/>
              <a:t>Wstaw </a:t>
            </a:r>
          </a:p>
          <a:p>
            <a:pPr lvl="0"/>
            <a:r>
              <a:rPr lang="pl-PL"/>
              <a:t>ikonę</a:t>
            </a:r>
          </a:p>
        </p:txBody>
      </p:sp>
      <p:sp>
        <p:nvSpPr>
          <p:cNvPr id="21" name="Symbol zastępczy obrazu 7">
            <a:extLst>
              <a:ext uri="{FF2B5EF4-FFF2-40B4-BE49-F238E27FC236}">
                <a16:creationId xmlns:a16="http://schemas.microsoft.com/office/drawing/2014/main" id="{121605A2-B9F4-AB65-CC98-0424F45CEAB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9306100" y="3888000"/>
            <a:ext cx="3175200" cy="3175200"/>
          </a:xfrm>
        </p:spPr>
        <p:txBody>
          <a:bodyPr anchor="ctr" anchorCtr="1">
            <a:noAutofit/>
          </a:bodyPr>
          <a:lstStyle>
            <a:lvl1pPr algn="ctr">
              <a:defRPr sz="3200">
                <a:solidFill>
                  <a:schemeClr val="tx2"/>
                </a:solidFill>
                <a:latin typeface="+mn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pl-PL"/>
              <a:t>Wstaw </a:t>
            </a:r>
          </a:p>
          <a:p>
            <a:pPr lvl="0"/>
            <a:r>
              <a:rPr lang="pl-PL"/>
              <a:t>ikonę</a:t>
            </a:r>
          </a:p>
        </p:txBody>
      </p:sp>
      <p:pic>
        <p:nvPicPr>
          <p:cNvPr id="2" name="Obraz 1" descr="Obraz zawierający Grafika, Czcionka, logo, projekt graficzny&#10;&#10;Opis wygenerowany automatycznie">
            <a:extLst>
              <a:ext uri="{FF2B5EF4-FFF2-40B4-BE49-F238E27FC236}">
                <a16:creationId xmlns:a16="http://schemas.microsoft.com/office/drawing/2014/main" id="{8E9BFD9B-292F-2BE5-67CA-A2122FCAEDB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9652" y="526449"/>
            <a:ext cx="2640400" cy="1143000"/>
          </a:xfrm>
          <a:prstGeom prst="rect">
            <a:avLst/>
          </a:prstGeom>
        </p:spPr>
      </p:pic>
      <p:sp>
        <p:nvSpPr>
          <p:cNvPr id="22" name="object 19">
            <a:extLst>
              <a:ext uri="{FF2B5EF4-FFF2-40B4-BE49-F238E27FC236}">
                <a16:creationId xmlns:a16="http://schemas.microsoft.com/office/drawing/2014/main" id="{F3995FBA-2CBA-3908-BE9E-F44365CE5F20}"/>
              </a:ext>
            </a:extLst>
          </p:cNvPr>
          <p:cNvSpPr/>
          <p:nvPr userDrawn="1"/>
        </p:nvSpPr>
        <p:spPr>
          <a:xfrm>
            <a:off x="6324168" y="6858113"/>
            <a:ext cx="230269" cy="460537"/>
          </a:xfrm>
          <a:custGeom>
            <a:avLst/>
            <a:gdLst/>
            <a:ahLst/>
            <a:cxnLst/>
            <a:rect l="l" t="t" r="r" b="b"/>
            <a:pathLst>
              <a:path w="189864" h="379729">
                <a:moveTo>
                  <a:pt x="10" y="379601"/>
                </a:moveTo>
                <a:lnTo>
                  <a:pt x="189805" y="189805"/>
                </a:lnTo>
                <a:lnTo>
                  <a:pt x="0" y="0"/>
                </a:lnTo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0">
            <a:extLst>
              <a:ext uri="{FF2B5EF4-FFF2-40B4-BE49-F238E27FC236}">
                <a16:creationId xmlns:a16="http://schemas.microsoft.com/office/drawing/2014/main" id="{F46CAF4A-994B-324D-DD34-41FEB4EA0211}"/>
              </a:ext>
            </a:extLst>
          </p:cNvPr>
          <p:cNvSpPr/>
          <p:nvPr userDrawn="1"/>
        </p:nvSpPr>
        <p:spPr>
          <a:xfrm>
            <a:off x="12111267" y="6858113"/>
            <a:ext cx="230269" cy="460537"/>
          </a:xfrm>
          <a:custGeom>
            <a:avLst/>
            <a:gdLst/>
            <a:ahLst/>
            <a:cxnLst/>
            <a:rect l="l" t="t" r="r" b="b"/>
            <a:pathLst>
              <a:path w="189865" h="379729">
                <a:moveTo>
                  <a:pt x="10" y="379601"/>
                </a:moveTo>
                <a:lnTo>
                  <a:pt x="189805" y="189805"/>
                </a:lnTo>
                <a:lnTo>
                  <a:pt x="0" y="0"/>
                </a:lnTo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1">
            <a:extLst>
              <a:ext uri="{FF2B5EF4-FFF2-40B4-BE49-F238E27FC236}">
                <a16:creationId xmlns:a16="http://schemas.microsoft.com/office/drawing/2014/main" id="{E1FAE889-87B6-90DF-1862-10705F4717ED}"/>
              </a:ext>
            </a:extLst>
          </p:cNvPr>
          <p:cNvSpPr/>
          <p:nvPr userDrawn="1"/>
        </p:nvSpPr>
        <p:spPr>
          <a:xfrm>
            <a:off x="17961301" y="6858113"/>
            <a:ext cx="230269" cy="460537"/>
          </a:xfrm>
          <a:custGeom>
            <a:avLst/>
            <a:gdLst/>
            <a:ahLst/>
            <a:cxnLst/>
            <a:rect l="l" t="t" r="r" b="b"/>
            <a:pathLst>
              <a:path w="189865" h="379729">
                <a:moveTo>
                  <a:pt x="10" y="379601"/>
                </a:moveTo>
                <a:lnTo>
                  <a:pt x="189805" y="189805"/>
                </a:lnTo>
                <a:lnTo>
                  <a:pt x="0" y="0"/>
                </a:lnTo>
              </a:path>
            </a:pathLst>
          </a:custGeom>
          <a:ln w="3141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Holder 3">
            <a:extLst>
              <a:ext uri="{FF2B5EF4-FFF2-40B4-BE49-F238E27FC236}">
                <a16:creationId xmlns:a16="http://schemas.microsoft.com/office/drawing/2014/main" id="{9FB47A63-6C71-5394-7167-B25F20F63CA9}"/>
              </a:ext>
            </a:extLst>
          </p:cNvPr>
          <p:cNvSpPr>
            <a:spLocks noGrp="1"/>
          </p:cNvSpPr>
          <p:nvPr>
            <p:ph type="subTitle" idx="4" hasCustomPrompt="1"/>
          </p:nvPr>
        </p:nvSpPr>
        <p:spPr>
          <a:xfrm>
            <a:off x="892800" y="791307"/>
            <a:ext cx="18538200" cy="127906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+mn-lt"/>
                <a:cs typeface="Arial"/>
              </a:defRPr>
            </a:lvl1pPr>
            <a:lvl2pPr marL="0">
              <a:defRPr sz="3600">
                <a:solidFill>
                  <a:schemeClr val="bg1"/>
                </a:solidFill>
              </a:defRPr>
            </a:lvl2pPr>
            <a:lvl3pPr marL="0">
              <a:defRPr sz="36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pt-BR"/>
              <a:t>Tytuł slajdu Num quo tem fugitiu ndellabo.</a:t>
            </a:r>
          </a:p>
          <a:p>
            <a:pPr lvl="0"/>
            <a:r>
              <a:rPr lang="pt-BR"/>
              <a:t>Et iur sitaturi te volenistias.</a:t>
            </a:r>
            <a:endParaRPr lang="pl-PL"/>
          </a:p>
        </p:txBody>
      </p:sp>
      <p:sp>
        <p:nvSpPr>
          <p:cNvPr id="17" name="Symbol zastępczy numeru slajdu 4">
            <a:extLst>
              <a:ext uri="{FF2B5EF4-FFF2-40B4-BE49-F238E27FC236}">
                <a16:creationId xmlns:a16="http://schemas.microsoft.com/office/drawing/2014/main" id="{8E39A189-4E06-0E6F-8426-D47AA36D4FC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1259800" y="12712700"/>
            <a:ext cx="2256196" cy="367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8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algn="r">
              <a:defRPr>
                <a:solidFill>
                  <a:schemeClr val="bg1"/>
                </a:solidFill>
                <a:latin typeface="+mn-lt"/>
              </a:defRPr>
            </a:lvl2pPr>
            <a:lvl3pPr algn="r">
              <a:defRPr>
                <a:solidFill>
                  <a:schemeClr val="bg1"/>
                </a:solidFill>
                <a:latin typeface="+mn-lt"/>
              </a:defRPr>
            </a:lvl3pPr>
            <a:lvl4pPr algn="r">
              <a:defRPr>
                <a:solidFill>
                  <a:schemeClr val="bg1"/>
                </a:solidFill>
                <a:latin typeface="+mn-lt"/>
              </a:defRPr>
            </a:lvl4pPr>
            <a:lvl5pPr algn="r">
              <a:defRPr>
                <a:solidFill>
                  <a:schemeClr val="bg1"/>
                </a:solidFill>
                <a:latin typeface="+mn-lt"/>
              </a:defRPr>
            </a:lvl5pPr>
            <a:lvl6pPr algn="r">
              <a:defRPr>
                <a:solidFill>
                  <a:schemeClr val="bg1"/>
                </a:solidFill>
                <a:latin typeface="+mn-lt"/>
              </a:defRPr>
            </a:lvl6pPr>
            <a:lvl7pPr algn="r">
              <a:defRPr>
                <a:solidFill>
                  <a:schemeClr val="bg1"/>
                </a:solidFill>
                <a:latin typeface="+mn-lt"/>
              </a:defRPr>
            </a:lvl7pPr>
            <a:lvl8pPr algn="r">
              <a:defRPr>
                <a:solidFill>
                  <a:schemeClr val="bg1"/>
                </a:solidFill>
                <a:latin typeface="+mn-lt"/>
              </a:defRPr>
            </a:lvl8pPr>
            <a:lvl9pPr algn="r">
              <a:defRPr>
                <a:solidFill>
                  <a:schemeClr val="bg1"/>
                </a:solidFill>
                <a:latin typeface="+mn-lt"/>
              </a:defRPr>
            </a:lvl9pPr>
          </a:lstStyle>
          <a:p>
            <a:fld id="{7FB749AA-DFD3-49FF-A46D-6425A0886B7C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82882980-566E-988F-98A7-35A5AE16A0A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2000" y="2134800"/>
            <a:ext cx="632273" cy="6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887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ajd tekstowy_v1 + tabe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Grafika, projekt graficzny, Czcionka, logo&#10;&#10;Opis wygenerowany automatycznie">
            <a:extLst>
              <a:ext uri="{FF2B5EF4-FFF2-40B4-BE49-F238E27FC236}">
                <a16:creationId xmlns:a16="http://schemas.microsoft.com/office/drawing/2014/main" id="{C22C0ABA-C700-1943-6FD3-BEFE1E3408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800" y="525600"/>
            <a:ext cx="2638800" cy="1142307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3D8429DC-68D4-97E3-C758-C3B0AD1D8C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000" y="2133600"/>
            <a:ext cx="632273" cy="63227"/>
          </a:xfrm>
          <a:prstGeom prst="rect">
            <a:avLst/>
          </a:prstGeom>
        </p:spPr>
      </p:pic>
      <p:sp>
        <p:nvSpPr>
          <p:cNvPr id="7" name="Symbol zastępczy tekstu 12">
            <a:extLst>
              <a:ext uri="{FF2B5EF4-FFF2-40B4-BE49-F238E27FC236}">
                <a16:creationId xmlns:a16="http://schemas.microsoft.com/office/drawing/2014/main" id="{1C3093AA-B0FF-AEF1-9FF1-9272CFF89AC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5595" y="3978000"/>
            <a:ext cx="5187542" cy="1527518"/>
          </a:xfrm>
        </p:spPr>
        <p:txBody>
          <a:bodyPr numCol="1" spcCol="360000">
            <a:noAutofit/>
          </a:bodyPr>
          <a:lstStyle>
            <a:lvl1pPr>
              <a:defRPr sz="1800" b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Mi, sum </a:t>
            </a:r>
            <a:r>
              <a:rPr lang="pl-PL" err="1"/>
              <a:t>namenditas</a:t>
            </a:r>
            <a:r>
              <a:rPr lang="pl-PL"/>
              <a:t> et </a:t>
            </a:r>
            <a:r>
              <a:rPr lang="pl-PL" err="1"/>
              <a:t>adignimus</a:t>
            </a:r>
            <a:r>
              <a:rPr lang="pl-PL"/>
              <a:t>, con et </a:t>
            </a:r>
            <a:r>
              <a:rPr lang="pl-PL" err="1"/>
              <a:t>et</a:t>
            </a:r>
            <a:r>
              <a:rPr lang="pl-PL"/>
              <a:t> </a:t>
            </a:r>
            <a:r>
              <a:rPr lang="pl-PL" err="1"/>
              <a:t>optate</a:t>
            </a:r>
            <a:endParaRPr lang="pl-PL"/>
          </a:p>
          <a:p>
            <a:pPr lvl="0"/>
            <a:r>
              <a:rPr lang="pl-PL" err="1"/>
              <a:t>minvel</a:t>
            </a:r>
            <a:r>
              <a:rPr lang="pl-PL"/>
              <a:t> et </a:t>
            </a:r>
            <a:r>
              <a:rPr lang="pl-PL" err="1"/>
              <a:t>ulpa</a:t>
            </a:r>
            <a:r>
              <a:rPr lang="pl-PL"/>
              <a:t> </a:t>
            </a:r>
            <a:r>
              <a:rPr lang="pl-PL" err="1"/>
              <a:t>nonsequ</a:t>
            </a:r>
            <a:r>
              <a:rPr lang="pl-PL"/>
              <a:t> </a:t>
            </a:r>
            <a:r>
              <a:rPr lang="pl-PL" err="1"/>
              <a:t>iduciis</a:t>
            </a:r>
            <a:r>
              <a:rPr lang="pl-PL"/>
              <a:t> </a:t>
            </a:r>
            <a:r>
              <a:rPr lang="pl-PL" err="1"/>
              <a:t>comnite</a:t>
            </a:r>
            <a:r>
              <a:rPr lang="pl-PL"/>
              <a:t> la </a:t>
            </a:r>
            <a:r>
              <a:rPr lang="pl-PL" err="1"/>
              <a:t>nullam</a:t>
            </a:r>
            <a:endParaRPr lang="pl-PL"/>
          </a:p>
          <a:p>
            <a:pPr lvl="0"/>
            <a:r>
              <a:rPr lang="pl-PL"/>
              <a:t>qui con </a:t>
            </a:r>
            <a:r>
              <a:rPr lang="pl-PL" err="1"/>
              <a:t>nimagnient</a:t>
            </a:r>
            <a:r>
              <a:rPr lang="pl-PL"/>
              <a:t> pro </a:t>
            </a:r>
            <a:r>
              <a:rPr lang="pl-PL" err="1"/>
              <a:t>maxim</a:t>
            </a:r>
            <a:r>
              <a:rPr lang="pl-PL"/>
              <a:t> </a:t>
            </a:r>
            <a:r>
              <a:rPr lang="pl-PL" err="1"/>
              <a:t>rerovid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inis</a:t>
            </a:r>
            <a:r>
              <a:rPr lang="pl-PL"/>
              <a:t> et</a:t>
            </a:r>
          </a:p>
          <a:p>
            <a:pPr lvl="0"/>
            <a:r>
              <a:rPr lang="pl-PL" err="1"/>
              <a:t>ea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nonsequi</a:t>
            </a:r>
            <a:endParaRPr lang="pl-PL"/>
          </a:p>
        </p:txBody>
      </p:sp>
      <p:sp>
        <p:nvSpPr>
          <p:cNvPr id="10" name="Holder 3">
            <a:extLst>
              <a:ext uri="{FF2B5EF4-FFF2-40B4-BE49-F238E27FC236}">
                <a16:creationId xmlns:a16="http://schemas.microsoft.com/office/drawing/2014/main" id="{AB35E57D-F696-08CB-269E-A176E4961F2D}"/>
              </a:ext>
            </a:extLst>
          </p:cNvPr>
          <p:cNvSpPr>
            <a:spLocks noGrp="1"/>
          </p:cNvSpPr>
          <p:nvPr>
            <p:ph type="subTitle" idx="4" hasCustomPrompt="1"/>
          </p:nvPr>
        </p:nvSpPr>
        <p:spPr>
          <a:xfrm>
            <a:off x="892800" y="791307"/>
            <a:ext cx="18538200" cy="114230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600" b="1" i="0">
                <a:solidFill>
                  <a:schemeClr val="tx2"/>
                </a:solidFill>
                <a:latin typeface="+mn-lt"/>
                <a:cs typeface="Arial"/>
              </a:defRPr>
            </a:lvl1pPr>
            <a:lvl2pPr marL="0" algn="l">
              <a:defRPr sz="3600" b="0">
                <a:solidFill>
                  <a:schemeClr val="tx2"/>
                </a:solidFill>
              </a:defRPr>
            </a:lvl2pPr>
            <a:lvl3pPr marL="0" algn="l">
              <a:defRPr sz="3600">
                <a:solidFill>
                  <a:schemeClr val="tx2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pt-BR"/>
              <a:t>Tytuł slajdu Esat quo estecto volum quodis aruptas</a:t>
            </a:r>
            <a:endParaRPr lang="pl-PL"/>
          </a:p>
        </p:txBody>
      </p:sp>
      <p:sp>
        <p:nvSpPr>
          <p:cNvPr id="3" name="Symbol zastępczy numeru slajdu 4">
            <a:extLst>
              <a:ext uri="{FF2B5EF4-FFF2-40B4-BE49-F238E27FC236}">
                <a16:creationId xmlns:a16="http://schemas.microsoft.com/office/drawing/2014/main" id="{05EF5CE6-94D7-5DC3-8FB4-187884BDD99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1259800" y="12712700"/>
            <a:ext cx="2256196" cy="367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8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algn="r">
              <a:defRPr>
                <a:solidFill>
                  <a:schemeClr val="tx1"/>
                </a:solidFill>
                <a:latin typeface="+mn-lt"/>
              </a:defRPr>
            </a:lvl2pPr>
            <a:lvl3pPr algn="r">
              <a:defRPr>
                <a:solidFill>
                  <a:schemeClr val="tx1"/>
                </a:solidFill>
                <a:latin typeface="+mn-lt"/>
              </a:defRPr>
            </a:lvl3pPr>
            <a:lvl4pPr algn="r"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  <a:lvl6pPr algn="r">
              <a:defRPr>
                <a:solidFill>
                  <a:schemeClr val="tx1"/>
                </a:solidFill>
                <a:latin typeface="+mn-lt"/>
              </a:defRPr>
            </a:lvl6pPr>
            <a:lvl7pPr algn="r">
              <a:defRPr>
                <a:solidFill>
                  <a:schemeClr val="tx1"/>
                </a:solidFill>
                <a:latin typeface="+mn-lt"/>
              </a:defRPr>
            </a:lvl7pPr>
            <a:lvl8pPr algn="r">
              <a:defRPr>
                <a:solidFill>
                  <a:schemeClr val="tx1"/>
                </a:solidFill>
                <a:latin typeface="+mn-lt"/>
              </a:defRPr>
            </a:lvl8pPr>
            <a:lvl9pPr algn="r"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fld id="{7FB749AA-DFD3-49FF-A46D-6425A0886B7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9013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lajd tekstowy_v2 + tabel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892800" y="791307"/>
            <a:ext cx="5508000" cy="11371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600" b="1" i="0">
                <a:solidFill>
                  <a:schemeClr val="tx2"/>
                </a:solidFill>
                <a:latin typeface="+mn-lt"/>
                <a:cs typeface="Arial"/>
              </a:defRPr>
            </a:lvl1pPr>
            <a:lvl2pPr marL="0" algn="l">
              <a:defRPr sz="3600">
                <a:solidFill>
                  <a:schemeClr val="tx1"/>
                </a:solidFill>
              </a:defRPr>
            </a:lvl2pPr>
            <a:lvl3pPr marL="0" algn="l">
              <a:defRPr sz="3600">
                <a:solidFill>
                  <a:schemeClr val="tx2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pPr lvl="1"/>
            <a:r>
              <a:rPr lang="pt-BR"/>
              <a:t>Esat quo estecto volum</a:t>
            </a:r>
            <a:r>
              <a:rPr lang="pl-PL"/>
              <a:t> </a:t>
            </a:r>
            <a:r>
              <a:rPr lang="pl-PL" err="1"/>
              <a:t>quodis</a:t>
            </a:r>
            <a:r>
              <a:rPr lang="pl-PL"/>
              <a:t> </a:t>
            </a:r>
            <a:r>
              <a:rPr lang="pl-PL" err="1"/>
              <a:t>aruptas</a:t>
            </a:r>
            <a:endParaRPr lang="pl-PL"/>
          </a:p>
        </p:txBody>
      </p:sp>
      <p:pic>
        <p:nvPicPr>
          <p:cNvPr id="5" name="Obraz 4" descr="Obraz zawierający Grafika, projekt graficzny, Czcionka, logo&#10;&#10;Opis wygenerowany automatycznie">
            <a:extLst>
              <a:ext uri="{FF2B5EF4-FFF2-40B4-BE49-F238E27FC236}">
                <a16:creationId xmlns:a16="http://schemas.microsoft.com/office/drawing/2014/main" id="{C22C0ABA-C700-1943-6FD3-BEFE1E3408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800" y="525600"/>
            <a:ext cx="2638800" cy="1142307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3D8429DC-68D4-97E3-C758-C3B0AD1D8C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000" y="2133600"/>
            <a:ext cx="632273" cy="63227"/>
          </a:xfrm>
          <a:prstGeom prst="rect">
            <a:avLst/>
          </a:prstGeom>
        </p:spPr>
      </p:pic>
      <p:sp>
        <p:nvSpPr>
          <p:cNvPr id="2" name="Holder 2">
            <a:extLst>
              <a:ext uri="{FF2B5EF4-FFF2-40B4-BE49-F238E27FC236}">
                <a16:creationId xmlns:a16="http://schemas.microsoft.com/office/drawing/2014/main" id="{F6A5869B-D9F2-8609-87A7-33BE513B94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05600" y="828000"/>
            <a:ext cx="11049000" cy="10851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2400" b="0" i="0">
                <a:solidFill>
                  <a:schemeClr val="tx1"/>
                </a:solidFill>
                <a:latin typeface="+mn-lt"/>
                <a:cs typeface="Arial"/>
              </a:defRPr>
            </a:lvl1pPr>
          </a:lstStyle>
          <a:p>
            <a:r>
              <a:rPr lang="fr-FR"/>
              <a:t>Mi, sum namenditas et adignimus, con et et optate minvel et ulpa nonsequ</a:t>
            </a:r>
            <a:br>
              <a:rPr lang="fr-FR"/>
            </a:br>
            <a:r>
              <a:rPr lang="fr-FR"/>
              <a:t>iduciis comnite la nullam qui con nimagnient pro maxim rerovid que inis et ea que</a:t>
            </a:r>
            <a:r>
              <a:rPr lang="pl-PL"/>
              <a:t> </a:t>
            </a:r>
            <a:r>
              <a:rPr lang="fr-FR"/>
              <a:t>nonsequi</a:t>
            </a:r>
            <a:endParaRPr/>
          </a:p>
        </p:txBody>
      </p:sp>
      <p:sp>
        <p:nvSpPr>
          <p:cNvPr id="7" name="Symbol zastępczy numeru slajdu 4">
            <a:extLst>
              <a:ext uri="{FF2B5EF4-FFF2-40B4-BE49-F238E27FC236}">
                <a16:creationId xmlns:a16="http://schemas.microsoft.com/office/drawing/2014/main" id="{1CFF0F04-1DC6-AF84-B35E-D6170B353E7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1259800" y="12712700"/>
            <a:ext cx="2256196" cy="367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8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algn="r">
              <a:defRPr>
                <a:solidFill>
                  <a:schemeClr val="tx1"/>
                </a:solidFill>
                <a:latin typeface="+mn-lt"/>
              </a:defRPr>
            </a:lvl2pPr>
            <a:lvl3pPr algn="r">
              <a:defRPr>
                <a:solidFill>
                  <a:schemeClr val="tx1"/>
                </a:solidFill>
                <a:latin typeface="+mn-lt"/>
              </a:defRPr>
            </a:lvl3pPr>
            <a:lvl4pPr algn="r"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  <a:lvl6pPr algn="r">
              <a:defRPr>
                <a:solidFill>
                  <a:schemeClr val="tx1"/>
                </a:solidFill>
                <a:latin typeface="+mn-lt"/>
              </a:defRPr>
            </a:lvl6pPr>
            <a:lvl7pPr algn="r">
              <a:defRPr>
                <a:solidFill>
                  <a:schemeClr val="tx1"/>
                </a:solidFill>
                <a:latin typeface="+mn-lt"/>
              </a:defRPr>
            </a:lvl7pPr>
            <a:lvl8pPr algn="r">
              <a:defRPr>
                <a:solidFill>
                  <a:schemeClr val="tx1"/>
                </a:solidFill>
                <a:latin typeface="+mn-lt"/>
              </a:defRPr>
            </a:lvl8pPr>
            <a:lvl9pPr algn="r"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fld id="{7FB749AA-DFD3-49FF-A46D-6425A0886B7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50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1_okładka kończąc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Obraz 32" descr="Obraz zawierający Czcionka, Grafika, projekt graficzny, logo&#10;&#10;Opis wygenerowany automatycznie">
            <a:extLst>
              <a:ext uri="{FF2B5EF4-FFF2-40B4-BE49-F238E27FC236}">
                <a16:creationId xmlns:a16="http://schemas.microsoft.com/office/drawing/2014/main" id="{648C9A09-91A3-A420-6B3B-C1F033F899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00" y="630000"/>
            <a:ext cx="3240000" cy="1134757"/>
          </a:xfrm>
          <a:prstGeom prst="rect">
            <a:avLst/>
          </a:prstGeom>
        </p:spPr>
      </p:pic>
      <p:sp>
        <p:nvSpPr>
          <p:cNvPr id="35" name="Holder 2">
            <a:extLst>
              <a:ext uri="{FF2B5EF4-FFF2-40B4-BE49-F238E27FC236}">
                <a16:creationId xmlns:a16="http://schemas.microsoft.com/office/drawing/2014/main" id="{8997005F-F889-5E9A-BB5A-2BA4CBA822CF}"/>
              </a:ext>
            </a:extLst>
          </p:cNvPr>
          <p:cNvSpPr txBox="1">
            <a:spLocks/>
          </p:cNvSpPr>
          <p:nvPr userDrawn="1"/>
        </p:nvSpPr>
        <p:spPr>
          <a:xfrm>
            <a:off x="21924000" y="12618000"/>
            <a:ext cx="1584000" cy="271998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kern="0"/>
            </a:defPPr>
            <a:lvl1pPr>
              <a:defRPr sz="2400" b="0" i="0">
                <a:solidFill>
                  <a:srgbClr val="000647"/>
                </a:solidFill>
                <a:latin typeface="Arial"/>
                <a:cs typeface="Arial"/>
              </a:defRPr>
            </a:lvl1pPr>
          </a:lstStyle>
          <a:p>
            <a:pPr marL="15403" algn="r">
              <a:lnSpc>
                <a:spcPts val="2104"/>
              </a:lnSpc>
            </a:pPr>
            <a:r>
              <a:rPr lang="pl-PL" b="1" err="1">
                <a:solidFill>
                  <a:srgbClr val="FFFFFF"/>
                </a:solidFill>
              </a:rPr>
              <a:t>pej.pl</a:t>
            </a:r>
            <a:endParaRPr lang="pl-PL" b="1">
              <a:solidFill>
                <a:srgbClr val="FFFFFF"/>
              </a:solidFill>
            </a:endParaRPr>
          </a:p>
        </p:txBody>
      </p:sp>
      <p:sp>
        <p:nvSpPr>
          <p:cNvPr id="36" name="Holder 2">
            <a:extLst>
              <a:ext uri="{FF2B5EF4-FFF2-40B4-BE49-F238E27FC236}">
                <a16:creationId xmlns:a16="http://schemas.microsoft.com/office/drawing/2014/main" id="{B2921E82-5A0D-692B-A8EC-3C5CFED79EFC}"/>
              </a:ext>
            </a:extLst>
          </p:cNvPr>
          <p:cNvSpPr txBox="1">
            <a:spLocks/>
          </p:cNvSpPr>
          <p:nvPr userDrawn="1"/>
        </p:nvSpPr>
        <p:spPr>
          <a:xfrm>
            <a:off x="12492000" y="12168000"/>
            <a:ext cx="2743200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kern="0"/>
            </a:defPPr>
            <a:lvl1pPr>
              <a:defRPr sz="2400" b="0" i="0">
                <a:solidFill>
                  <a:srgbClr val="000647"/>
                </a:solidFill>
                <a:latin typeface="Arial"/>
                <a:cs typeface="Arial"/>
              </a:defRPr>
            </a:lvl1pPr>
          </a:lstStyle>
          <a:p>
            <a:pPr marL="15403" lvl="0" algn="l">
              <a:spcBef>
                <a:spcPts val="152"/>
              </a:spcBef>
            </a:pPr>
            <a:r>
              <a:rPr lang="pl-PL" sz="2400">
                <a:solidFill>
                  <a:srgbClr val="FFFFFF"/>
                </a:solidFill>
                <a:latin typeface="+mn-lt"/>
                <a:cs typeface="Arial"/>
              </a:rPr>
              <a:t>+48</a:t>
            </a:r>
            <a:r>
              <a:rPr lang="pl-PL" sz="2400" spc="24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pl-PL" sz="2400">
                <a:solidFill>
                  <a:srgbClr val="FFFFFF"/>
                </a:solidFill>
                <a:latin typeface="+mn-lt"/>
                <a:cs typeface="Arial"/>
              </a:rPr>
              <a:t>22</a:t>
            </a:r>
            <a:r>
              <a:rPr lang="pl-PL" sz="2400" spc="3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pl-PL" sz="2400">
                <a:solidFill>
                  <a:srgbClr val="FFFFFF"/>
                </a:solidFill>
                <a:latin typeface="+mn-lt"/>
                <a:cs typeface="Arial"/>
              </a:rPr>
              <a:t>340</a:t>
            </a:r>
            <a:r>
              <a:rPr lang="pl-PL" sz="2400" spc="3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pl-PL" sz="2400">
                <a:solidFill>
                  <a:srgbClr val="FFFFFF"/>
                </a:solidFill>
                <a:latin typeface="+mn-lt"/>
                <a:cs typeface="Arial"/>
              </a:rPr>
              <a:t>29</a:t>
            </a:r>
            <a:r>
              <a:rPr lang="pl-PL" sz="2400" spc="30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pl-PL" sz="2400" spc="-30">
                <a:solidFill>
                  <a:srgbClr val="FFFFFF"/>
                </a:solidFill>
                <a:latin typeface="+mn-lt"/>
                <a:cs typeface="Arial"/>
              </a:rPr>
              <a:t>80</a:t>
            </a:r>
            <a:endParaRPr lang="pl-PL" sz="2400">
              <a:latin typeface="+mn-lt"/>
              <a:cs typeface="Arial"/>
            </a:endParaRPr>
          </a:p>
          <a:p>
            <a:pPr marL="15403" lvl="0" algn="l">
              <a:spcBef>
                <a:spcPts val="42"/>
              </a:spcBef>
            </a:pPr>
            <a:r>
              <a:rPr lang="pl-PL" sz="2400" spc="-12" err="1">
                <a:solidFill>
                  <a:schemeClr val="bg1"/>
                </a:solidFill>
                <a:latin typeface="+mn-lt"/>
                <a:cs typeface="Arial"/>
              </a:rPr>
              <a:t>sekretariat@pej.pl</a:t>
            </a:r>
            <a:endParaRPr lang="pl-PL" sz="2400">
              <a:solidFill>
                <a:schemeClr val="bg1"/>
              </a:solidFill>
              <a:latin typeface="+mn-lt"/>
              <a:cs typeface="Arial"/>
            </a:endParaRPr>
          </a:p>
        </p:txBody>
      </p:sp>
      <p:sp>
        <p:nvSpPr>
          <p:cNvPr id="38" name="Holder 2">
            <a:extLst>
              <a:ext uri="{FF2B5EF4-FFF2-40B4-BE49-F238E27FC236}">
                <a16:creationId xmlns:a16="http://schemas.microsoft.com/office/drawing/2014/main" id="{1C70DD24-6075-F04D-B194-FFD91A1E9EFC}"/>
              </a:ext>
            </a:extLst>
          </p:cNvPr>
          <p:cNvSpPr txBox="1">
            <a:spLocks/>
          </p:cNvSpPr>
          <p:nvPr userDrawn="1"/>
        </p:nvSpPr>
        <p:spPr>
          <a:xfrm>
            <a:off x="871200" y="12151334"/>
            <a:ext cx="8975780" cy="738664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defPPr>
              <a:defRPr kern="0"/>
            </a:defPPr>
            <a:lvl1pPr>
              <a:defRPr sz="2400" b="0" i="0">
                <a:solidFill>
                  <a:srgbClr val="000647"/>
                </a:solidFill>
                <a:latin typeface="Arial"/>
                <a:cs typeface="Arial"/>
              </a:defRPr>
            </a:lvl1pPr>
          </a:lstStyle>
          <a:p>
            <a:pPr marL="15403">
              <a:spcBef>
                <a:spcPts val="152"/>
              </a:spcBef>
            </a:pPr>
            <a:r>
              <a:rPr lang="pl-PL" sz="2400" b="1">
                <a:solidFill>
                  <a:srgbClr val="FFFFFF"/>
                </a:solidFill>
                <a:latin typeface="+mn-lt"/>
                <a:cs typeface="Arial"/>
              </a:rPr>
              <a:t>Polskie</a:t>
            </a:r>
            <a:r>
              <a:rPr lang="pl-PL" sz="2400" b="1" spc="49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pl-PL" sz="2400" b="1">
                <a:solidFill>
                  <a:srgbClr val="FFFFFF"/>
                </a:solidFill>
                <a:latin typeface="+mn-lt"/>
                <a:cs typeface="Arial"/>
              </a:rPr>
              <a:t>Elektrownie</a:t>
            </a:r>
            <a:r>
              <a:rPr lang="pl-PL" sz="2400" b="1" spc="49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pl-PL" sz="2400" b="1">
                <a:solidFill>
                  <a:srgbClr val="FFFFFF"/>
                </a:solidFill>
                <a:latin typeface="+mn-lt"/>
                <a:cs typeface="Arial"/>
              </a:rPr>
              <a:t>Jądrowe</a:t>
            </a:r>
            <a:r>
              <a:rPr lang="pl-PL" sz="2400" b="1" spc="55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pl-PL" sz="2400" b="1">
                <a:solidFill>
                  <a:srgbClr val="FFFFFF"/>
                </a:solidFill>
                <a:latin typeface="+mn-lt"/>
                <a:cs typeface="Arial"/>
              </a:rPr>
              <a:t>sp.</a:t>
            </a:r>
            <a:r>
              <a:rPr lang="pl-PL" sz="2400" b="1" spc="49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pl-PL" sz="2400" b="1">
                <a:solidFill>
                  <a:srgbClr val="FFFFFF"/>
                </a:solidFill>
                <a:latin typeface="+mn-lt"/>
                <a:cs typeface="Arial"/>
              </a:rPr>
              <a:t>z</a:t>
            </a:r>
            <a:r>
              <a:rPr lang="pl-PL" sz="2400" b="1" spc="49">
                <a:solidFill>
                  <a:srgbClr val="FFFFFF"/>
                </a:solidFill>
                <a:latin typeface="+mn-lt"/>
                <a:cs typeface="Arial"/>
              </a:rPr>
              <a:t> </a:t>
            </a:r>
            <a:r>
              <a:rPr lang="pl-PL" sz="2400" b="1" spc="-24">
                <a:solidFill>
                  <a:srgbClr val="FFFFFF"/>
                </a:solidFill>
                <a:latin typeface="+mn-lt"/>
                <a:cs typeface="Arial"/>
              </a:rPr>
              <a:t>o.o.</a:t>
            </a:r>
            <a:endParaRPr lang="pl-PL" sz="2400">
              <a:latin typeface="+mn-lt"/>
              <a:cs typeface="Arial"/>
            </a:endParaRPr>
          </a:p>
          <a:p>
            <a:pPr marL="15403" lvl="0">
              <a:spcBef>
                <a:spcPts val="42"/>
              </a:spcBef>
            </a:pPr>
            <a:r>
              <a:rPr lang="pl-PL" sz="2400">
                <a:solidFill>
                  <a:srgbClr val="FFFFFF"/>
                </a:solidFill>
                <a:latin typeface="+mn-lt"/>
              </a:rPr>
              <a:t>Aleje</a:t>
            </a:r>
            <a:r>
              <a:rPr lang="pl-PL" sz="2400" spc="61">
                <a:solidFill>
                  <a:srgbClr val="FFFFFF"/>
                </a:solidFill>
                <a:latin typeface="+mn-lt"/>
              </a:rPr>
              <a:t> </a:t>
            </a:r>
            <a:r>
              <a:rPr lang="pl-PL" sz="2400">
                <a:solidFill>
                  <a:srgbClr val="FFFFFF"/>
                </a:solidFill>
                <a:latin typeface="+mn-lt"/>
              </a:rPr>
              <a:t>Jerozolimskie</a:t>
            </a:r>
            <a:r>
              <a:rPr lang="pl-PL" sz="2400" spc="67">
                <a:solidFill>
                  <a:srgbClr val="FFFFFF"/>
                </a:solidFill>
                <a:latin typeface="+mn-lt"/>
              </a:rPr>
              <a:t> </a:t>
            </a:r>
            <a:r>
              <a:rPr lang="pl-PL" sz="2400">
                <a:solidFill>
                  <a:srgbClr val="FFFFFF"/>
                </a:solidFill>
                <a:latin typeface="+mn-lt"/>
              </a:rPr>
              <a:t>132/136,</a:t>
            </a:r>
            <a:r>
              <a:rPr lang="pl-PL" sz="2400" spc="61">
                <a:solidFill>
                  <a:srgbClr val="FFFFFF"/>
                </a:solidFill>
                <a:latin typeface="+mn-lt"/>
              </a:rPr>
              <a:t> </a:t>
            </a:r>
            <a:r>
              <a:rPr lang="pl-PL" sz="2400">
                <a:solidFill>
                  <a:srgbClr val="FFFFFF"/>
                </a:solidFill>
                <a:latin typeface="+mn-lt"/>
              </a:rPr>
              <a:t>02-305</a:t>
            </a:r>
            <a:r>
              <a:rPr lang="pl-PL" sz="2400" spc="67">
                <a:solidFill>
                  <a:srgbClr val="FFFFFF"/>
                </a:solidFill>
                <a:latin typeface="+mn-lt"/>
              </a:rPr>
              <a:t> </a:t>
            </a:r>
            <a:r>
              <a:rPr lang="pl-PL" sz="2400" spc="-12">
                <a:solidFill>
                  <a:srgbClr val="FFFFFF"/>
                </a:solidFill>
                <a:latin typeface="+mn-lt"/>
              </a:rPr>
              <a:t>Warszawa</a:t>
            </a:r>
            <a:endParaRPr lang="pl-PL" sz="240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18611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Slajd tekstowy_v4 + wykres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Grafika, projekt graficzny, Czcionka, logo&#10;&#10;Opis wygenerowany automatycznie">
            <a:extLst>
              <a:ext uri="{FF2B5EF4-FFF2-40B4-BE49-F238E27FC236}">
                <a16:creationId xmlns:a16="http://schemas.microsoft.com/office/drawing/2014/main" id="{C22C0ABA-C700-1943-6FD3-BEFE1E3408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800" y="525600"/>
            <a:ext cx="2638800" cy="1142307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3D8429DC-68D4-97E3-C758-C3B0AD1D8C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000" y="1529408"/>
            <a:ext cx="632273" cy="63227"/>
          </a:xfrm>
          <a:prstGeom prst="rect">
            <a:avLst/>
          </a:prstGeom>
        </p:spPr>
      </p:pic>
      <p:sp>
        <p:nvSpPr>
          <p:cNvPr id="6" name="Symbol zastępczy numeru slajdu 4">
            <a:extLst>
              <a:ext uri="{FF2B5EF4-FFF2-40B4-BE49-F238E27FC236}">
                <a16:creationId xmlns:a16="http://schemas.microsoft.com/office/drawing/2014/main" id="{AD6D379B-476D-F028-3BE2-FBB9C5EA482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1259800" y="12712700"/>
            <a:ext cx="2256196" cy="367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8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  <a:lvl6pPr>
              <a:defRPr>
                <a:solidFill>
                  <a:schemeClr val="tx1"/>
                </a:solidFill>
                <a:latin typeface="+mn-lt"/>
              </a:defRPr>
            </a:lvl6pPr>
            <a:lvl7pPr>
              <a:defRPr>
                <a:solidFill>
                  <a:schemeClr val="tx1"/>
                </a:solidFill>
                <a:latin typeface="+mn-lt"/>
              </a:defRPr>
            </a:lvl7pPr>
            <a:lvl8pPr>
              <a:defRPr>
                <a:solidFill>
                  <a:schemeClr val="tx1"/>
                </a:solidFill>
                <a:latin typeface="+mn-lt"/>
              </a:defRPr>
            </a:lvl8pPr>
            <a:lvl9pPr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fld id="{7FB749AA-DFD3-49FF-A46D-6425A0886B7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4" name="Holder 3">
            <a:extLst>
              <a:ext uri="{FF2B5EF4-FFF2-40B4-BE49-F238E27FC236}">
                <a16:creationId xmlns:a16="http://schemas.microsoft.com/office/drawing/2014/main" id="{84487118-C81A-0951-5B7D-E6998161C4B9}"/>
              </a:ext>
            </a:extLst>
          </p:cNvPr>
          <p:cNvSpPr>
            <a:spLocks noGrp="1"/>
          </p:cNvSpPr>
          <p:nvPr>
            <p:ph type="subTitle" idx="4" hasCustomPrompt="1"/>
          </p:nvPr>
        </p:nvSpPr>
        <p:spPr>
          <a:xfrm>
            <a:off x="892800" y="791307"/>
            <a:ext cx="18538200" cy="127906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600" b="1" i="0">
                <a:solidFill>
                  <a:schemeClr val="tx2"/>
                </a:solidFill>
                <a:latin typeface="+mn-lt"/>
                <a:cs typeface="Arial"/>
              </a:defRPr>
            </a:lvl1pPr>
            <a:lvl2pPr marL="0">
              <a:defRPr sz="3600">
                <a:solidFill>
                  <a:schemeClr val="tx2"/>
                </a:solidFill>
              </a:defRPr>
            </a:lvl2pPr>
            <a:lvl3pPr marL="0">
              <a:defRPr sz="3600">
                <a:solidFill>
                  <a:schemeClr val="tx2"/>
                </a:solidFill>
              </a:defRPr>
            </a:lvl3pPr>
          </a:lstStyle>
          <a:p>
            <a:pPr lvl="0"/>
            <a:r>
              <a:rPr lang="pt-BR"/>
              <a:t>Num quo tem fugitiu ndellabo. Et iur sitaturi te volenistias.</a:t>
            </a:r>
            <a:endParaRPr lang="pl-PL"/>
          </a:p>
        </p:txBody>
      </p:sp>
      <p:sp>
        <p:nvSpPr>
          <p:cNvPr id="2" name="Symbol zastępczy tekstu 16">
            <a:extLst>
              <a:ext uri="{FF2B5EF4-FFF2-40B4-BE49-F238E27FC236}">
                <a16:creationId xmlns:a16="http://schemas.microsoft.com/office/drawing/2014/main" id="{6F93B99B-F276-64AF-C9E5-86A98C2C16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4000" y="12769200"/>
            <a:ext cx="13258800" cy="276999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18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18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18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18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5pPr>
            <a:lvl6pPr>
              <a:defRPr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Tajemnica Przedsiębiorstwa PEJ sp. z o.o. Klasa 1  -  PEJ sp. z o.o. Trade </a:t>
            </a:r>
            <a:r>
              <a:rPr lang="pl-PL" err="1"/>
              <a:t>Secret</a:t>
            </a:r>
            <a:r>
              <a:rPr lang="pl-PL"/>
              <a:t> Class1</a:t>
            </a:r>
          </a:p>
        </p:txBody>
      </p:sp>
    </p:spTree>
    <p:extLst>
      <p:ext uri="{BB962C8B-B14F-4D97-AF65-F5344CB8AC3E}">
        <p14:creationId xmlns:p14="http://schemas.microsoft.com/office/powerpoint/2010/main" val="34723636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Slajd tekstowy_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892800" y="791307"/>
            <a:ext cx="18540000" cy="127906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600" b="1" i="0">
                <a:solidFill>
                  <a:schemeClr val="tx2"/>
                </a:solidFill>
                <a:latin typeface="+mn-lt"/>
                <a:cs typeface="Arial"/>
              </a:defRPr>
            </a:lvl1pPr>
            <a:lvl2pPr marL="0" algn="l">
              <a:defRPr sz="3600">
                <a:solidFill>
                  <a:schemeClr val="tx2"/>
                </a:solidFill>
              </a:defRPr>
            </a:lvl2pPr>
            <a:lvl3pPr marL="0" algn="l">
              <a:defRPr sz="3600">
                <a:solidFill>
                  <a:schemeClr val="tx2"/>
                </a:solidFill>
              </a:defRPr>
            </a:lvl3pPr>
          </a:lstStyle>
          <a:p>
            <a:pPr lvl="0"/>
            <a:r>
              <a:rPr lang="pl-PL"/>
              <a:t>Tytuł slajdu </a:t>
            </a:r>
            <a:r>
              <a:rPr lang="pl-PL" err="1"/>
              <a:t>aborias</a:t>
            </a:r>
            <a:r>
              <a:rPr lang="pl-PL"/>
              <a:t> </a:t>
            </a:r>
            <a:r>
              <a:rPr lang="pl-PL" err="1"/>
              <a:t>arum</a:t>
            </a:r>
            <a:r>
              <a:rPr lang="pl-PL"/>
              <a:t> </a:t>
            </a:r>
            <a:r>
              <a:rPr lang="pl-PL" err="1"/>
              <a:t>enda</a:t>
            </a:r>
            <a:r>
              <a:rPr lang="pl-PL"/>
              <a:t> </a:t>
            </a:r>
            <a:r>
              <a:rPr lang="pl-PL" err="1"/>
              <a:t>imusda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voluptio</a:t>
            </a:r>
            <a:r>
              <a:rPr lang="pl-PL"/>
              <a:t>. </a:t>
            </a:r>
          </a:p>
          <a:p>
            <a:pPr lvl="1"/>
            <a:r>
              <a:rPr lang="pl-PL"/>
              <a:t>Podtytuł slajdu </a:t>
            </a:r>
            <a:r>
              <a:rPr lang="pl-PL" err="1"/>
              <a:t>Lo</a:t>
            </a:r>
            <a:r>
              <a:rPr lang="pl-PL"/>
              <a:t> et </a:t>
            </a:r>
            <a:r>
              <a:rPr lang="pl-PL" err="1"/>
              <a:t>veliquae</a:t>
            </a:r>
            <a:r>
              <a:rPr lang="pl-PL"/>
              <a:t> </a:t>
            </a:r>
            <a:r>
              <a:rPr lang="pl-PL" err="1"/>
              <a:t>doluptatur</a:t>
            </a:r>
            <a:r>
              <a:rPr lang="pl-PL"/>
              <a:t>? </a:t>
            </a:r>
            <a:r>
              <a:rPr lang="pl-PL" err="1"/>
              <a:t>Dundunt</a:t>
            </a:r>
            <a:r>
              <a:rPr lang="pl-PL"/>
              <a:t>.</a:t>
            </a:r>
          </a:p>
        </p:txBody>
      </p:sp>
      <p:sp>
        <p:nvSpPr>
          <p:cNvPr id="15" name="Symbol zastępczy tekstu 12">
            <a:extLst>
              <a:ext uri="{FF2B5EF4-FFF2-40B4-BE49-F238E27FC236}">
                <a16:creationId xmlns:a16="http://schemas.microsoft.com/office/drawing/2014/main" id="{E5D80FF2-A113-B904-DFF2-FC2264E7FB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000" y="3924000"/>
            <a:ext cx="22616400" cy="7963200"/>
          </a:xfrm>
        </p:spPr>
        <p:txBody>
          <a:bodyPr numCol="2" spcCol="540000">
            <a:noAutofit/>
          </a:bodyPr>
          <a:lstStyle>
            <a:lvl1pPr>
              <a:defRPr sz="30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Tem</a:t>
            </a:r>
            <a:r>
              <a:rPr lang="pl-PL"/>
              <a:t> fuga. Et es </a:t>
            </a:r>
            <a:r>
              <a:rPr lang="pl-PL" err="1"/>
              <a:t>derumque</a:t>
            </a:r>
            <a:r>
              <a:rPr lang="pl-PL"/>
              <a:t> </a:t>
            </a:r>
            <a:r>
              <a:rPr lang="pl-PL" err="1"/>
              <a:t>eiciistiis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aut </a:t>
            </a:r>
            <a:r>
              <a:rPr lang="pl-PL" err="1"/>
              <a:t>quist</a:t>
            </a:r>
            <a:r>
              <a:rPr lang="pl-PL"/>
              <a:t> </a:t>
            </a:r>
            <a:r>
              <a:rPr lang="pl-PL" err="1"/>
              <a:t>dolendae</a:t>
            </a:r>
            <a:r>
              <a:rPr lang="pl-PL"/>
              <a:t> </a:t>
            </a:r>
            <a:r>
              <a:rPr lang="pl-PL" err="1"/>
              <a:t>officiis</a:t>
            </a:r>
            <a:endParaRPr lang="pl-PL"/>
          </a:p>
          <a:p>
            <a:pPr lvl="0"/>
            <a:r>
              <a:rPr lang="pl-PL"/>
              <a:t>sin nos </a:t>
            </a:r>
            <a:r>
              <a:rPr lang="pl-PL" err="1"/>
              <a:t>esto</a:t>
            </a:r>
            <a:r>
              <a:rPr lang="pl-PL"/>
              <a:t> </a:t>
            </a:r>
            <a:r>
              <a:rPr lang="pl-PL" err="1"/>
              <a:t>odipsam</a:t>
            </a:r>
            <a:r>
              <a:rPr lang="pl-PL"/>
              <a:t> </a:t>
            </a:r>
            <a:r>
              <a:rPr lang="pl-PL" err="1"/>
              <a:t>inci</a:t>
            </a:r>
            <a:r>
              <a:rPr lang="pl-PL"/>
              <a:t> sus </a:t>
            </a:r>
            <a:r>
              <a:rPr lang="pl-PL" err="1"/>
              <a:t>quia</a:t>
            </a:r>
            <a:r>
              <a:rPr lang="pl-PL"/>
              <a:t> </a:t>
            </a:r>
            <a:r>
              <a:rPr lang="pl-PL" err="1"/>
              <a:t>nis</a:t>
            </a:r>
            <a:r>
              <a:rPr lang="pl-PL"/>
              <a:t> </a:t>
            </a:r>
            <a:r>
              <a:rPr lang="pl-PL" err="1"/>
              <a:t>accupta</a:t>
            </a:r>
            <a:r>
              <a:rPr lang="pl-PL"/>
              <a:t> </a:t>
            </a:r>
            <a:r>
              <a:rPr lang="pl-PL" err="1"/>
              <a:t>epudios</a:t>
            </a:r>
            <a:r>
              <a:rPr lang="pl-PL"/>
              <a:t> </a:t>
            </a:r>
            <a:r>
              <a:rPr lang="pl-PL" err="1"/>
              <a:t>solorum</a:t>
            </a:r>
            <a:endParaRPr lang="pl-PL"/>
          </a:p>
          <a:p>
            <a:pPr lvl="0"/>
            <a:r>
              <a:rPr lang="pl-PL"/>
              <a:t>et </a:t>
            </a:r>
            <a:r>
              <a:rPr lang="pl-PL" err="1"/>
              <a:t>facest</a:t>
            </a:r>
            <a:r>
              <a:rPr lang="pl-PL"/>
              <a:t> </a:t>
            </a:r>
            <a:r>
              <a:rPr lang="pl-PL" err="1"/>
              <a:t>quatum</a:t>
            </a:r>
            <a:r>
              <a:rPr lang="pl-PL"/>
              <a:t> </a:t>
            </a:r>
            <a:r>
              <a:rPr lang="pl-PL" err="1"/>
              <a:t>fugiaerum</a:t>
            </a:r>
            <a:r>
              <a:rPr lang="pl-PL"/>
              <a:t> </a:t>
            </a:r>
            <a:r>
              <a:rPr lang="pl-PL" err="1"/>
              <a:t>ea</a:t>
            </a:r>
            <a:r>
              <a:rPr lang="pl-PL"/>
              <a:t> </a:t>
            </a:r>
            <a:r>
              <a:rPr lang="pl-PL" err="1"/>
              <a:t>sitiaspic</a:t>
            </a:r>
            <a:r>
              <a:rPr lang="pl-PL"/>
              <a:t> </a:t>
            </a:r>
            <a:r>
              <a:rPr lang="pl-PL" err="1"/>
              <a:t>tem</a:t>
            </a:r>
            <a:r>
              <a:rPr lang="pl-PL"/>
              <a:t> </a:t>
            </a:r>
            <a:r>
              <a:rPr lang="pl-PL" err="1"/>
              <a:t>doluptatecus</a:t>
            </a:r>
            <a:r>
              <a:rPr lang="pl-PL"/>
              <a:t> </a:t>
            </a:r>
            <a:r>
              <a:rPr lang="pl-PL" err="1"/>
              <a:t>repelite</a:t>
            </a:r>
            <a:endParaRPr lang="pl-PL"/>
          </a:p>
          <a:p>
            <a:pPr lvl="0"/>
            <a:r>
              <a:rPr lang="pl-PL" err="1"/>
              <a:t>coruntibus</a:t>
            </a:r>
            <a:r>
              <a:rPr lang="pl-PL"/>
              <a:t> </a:t>
            </a:r>
            <a:r>
              <a:rPr lang="pl-PL" err="1"/>
              <a:t>eossinum</a:t>
            </a:r>
            <a:r>
              <a:rPr lang="pl-PL"/>
              <a:t> </a:t>
            </a:r>
            <a:r>
              <a:rPr lang="pl-PL" err="1"/>
              <a:t>vellicient</a:t>
            </a:r>
            <a:r>
              <a:rPr lang="pl-PL"/>
              <a:t> ad et, </a:t>
            </a:r>
            <a:r>
              <a:rPr lang="pl-PL" err="1"/>
              <a:t>venis</a:t>
            </a:r>
            <a:r>
              <a:rPr lang="pl-PL"/>
              <a:t> </a:t>
            </a:r>
            <a:r>
              <a:rPr lang="pl-PL" err="1"/>
              <a:t>exerunt</a:t>
            </a:r>
            <a:r>
              <a:rPr lang="pl-PL"/>
              <a:t>.</a:t>
            </a:r>
          </a:p>
          <a:p>
            <a:pPr lvl="0"/>
            <a:r>
              <a:rPr lang="pl-PL" err="1"/>
              <a:t>Namuscipsum</a:t>
            </a:r>
            <a:r>
              <a:rPr lang="pl-PL"/>
              <a:t> </a:t>
            </a:r>
            <a:r>
              <a:rPr lang="pl-PL" err="1"/>
              <a:t>eum</a:t>
            </a:r>
            <a:r>
              <a:rPr lang="pl-PL"/>
              <a:t> </a:t>
            </a:r>
            <a:r>
              <a:rPr lang="pl-PL" err="1"/>
              <a:t>faceper</a:t>
            </a:r>
            <a:r>
              <a:rPr lang="pl-PL"/>
              <a:t> </a:t>
            </a:r>
            <a:r>
              <a:rPr lang="pl-PL" err="1"/>
              <a:t>spernatem</a:t>
            </a:r>
            <a:r>
              <a:rPr lang="pl-PL"/>
              <a:t> non </a:t>
            </a:r>
            <a:r>
              <a:rPr lang="pl-PL" err="1"/>
              <a:t>nectur</a:t>
            </a:r>
            <a:r>
              <a:rPr lang="pl-PL"/>
              <a:t>? </a:t>
            </a:r>
            <a:r>
              <a:rPr lang="pl-PL" err="1"/>
              <a:t>Aliquiam</a:t>
            </a:r>
            <a:r>
              <a:rPr lang="pl-PL"/>
              <a:t>,</a:t>
            </a:r>
          </a:p>
          <a:p>
            <a:pPr lvl="0"/>
            <a:r>
              <a:rPr lang="pl-PL" err="1"/>
              <a:t>ipiciae</a:t>
            </a:r>
            <a:r>
              <a:rPr lang="pl-PL"/>
              <a:t> si sin </a:t>
            </a:r>
            <a:r>
              <a:rPr lang="pl-PL" err="1"/>
              <a:t>cone</a:t>
            </a:r>
            <a:r>
              <a:rPr lang="pl-PL"/>
              <a:t> a </a:t>
            </a:r>
            <a:r>
              <a:rPr lang="pl-PL" err="1"/>
              <a:t>pratempero</a:t>
            </a:r>
            <a:r>
              <a:rPr lang="pl-PL"/>
              <a:t> </a:t>
            </a:r>
            <a:r>
              <a:rPr lang="pl-PL" err="1"/>
              <a:t>bea</a:t>
            </a:r>
            <a:r>
              <a:rPr lang="pl-PL"/>
              <a:t> denim </a:t>
            </a:r>
            <a:r>
              <a:rPr lang="pl-PL" err="1"/>
              <a:t>rehendunt</a:t>
            </a:r>
            <a:r>
              <a:rPr lang="pl-PL"/>
              <a:t>, </a:t>
            </a:r>
            <a:r>
              <a:rPr lang="pl-PL" err="1"/>
              <a:t>suntio</a:t>
            </a:r>
            <a:endParaRPr lang="pl-PL"/>
          </a:p>
          <a:p>
            <a:pPr lvl="0"/>
            <a:r>
              <a:rPr lang="pl-PL" err="1"/>
              <a:t>ea</a:t>
            </a:r>
            <a:r>
              <a:rPr lang="pl-PL"/>
              <a:t> </a:t>
            </a:r>
            <a:r>
              <a:rPr lang="pl-PL" err="1"/>
              <a:t>sae</a:t>
            </a:r>
            <a:r>
              <a:rPr lang="pl-PL"/>
              <a:t>. Et a net </a:t>
            </a:r>
            <a:r>
              <a:rPr lang="pl-PL" err="1"/>
              <a:t>estis</a:t>
            </a:r>
            <a:r>
              <a:rPr lang="pl-PL"/>
              <a:t> </a:t>
            </a:r>
            <a:r>
              <a:rPr lang="pl-PL" err="1"/>
              <a:t>eos</a:t>
            </a:r>
            <a:r>
              <a:rPr lang="pl-PL"/>
              <a:t> </a:t>
            </a:r>
            <a:r>
              <a:rPr lang="pl-PL" err="1"/>
              <a:t>dolores</a:t>
            </a:r>
            <a:r>
              <a:rPr lang="pl-PL"/>
              <a:t> </a:t>
            </a:r>
            <a:r>
              <a:rPr lang="pl-PL" err="1"/>
              <a:t>vellecus</a:t>
            </a:r>
            <a:r>
              <a:rPr lang="pl-PL"/>
              <a:t>,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a </a:t>
            </a:r>
            <a:r>
              <a:rPr lang="pl-PL" err="1"/>
              <a:t>voluptatem</a:t>
            </a:r>
            <a:endParaRPr lang="pl-PL"/>
          </a:p>
          <a:p>
            <a:pPr lvl="0"/>
            <a:r>
              <a:rPr lang="pl-PL" err="1"/>
              <a:t>voles</a:t>
            </a:r>
            <a:r>
              <a:rPr lang="pl-PL"/>
              <a:t> de </a:t>
            </a:r>
            <a:r>
              <a:rPr lang="pl-PL" err="1"/>
              <a:t>eicipicid</a:t>
            </a:r>
            <a:r>
              <a:rPr lang="pl-PL"/>
              <a:t> </a:t>
            </a:r>
            <a:r>
              <a:rPr lang="pl-PL" err="1"/>
              <a:t>modit</a:t>
            </a:r>
            <a:r>
              <a:rPr lang="pl-PL"/>
              <a:t> </a:t>
            </a:r>
            <a:r>
              <a:rPr lang="pl-PL" err="1"/>
              <a:t>ent</a:t>
            </a:r>
            <a:r>
              <a:rPr lang="pl-PL"/>
              <a:t> </a:t>
            </a:r>
            <a:r>
              <a:rPr lang="pl-PL" err="1"/>
              <a:t>autassit</a:t>
            </a:r>
            <a:r>
              <a:rPr lang="pl-PL"/>
              <a:t> odia </a:t>
            </a:r>
            <a:r>
              <a:rPr lang="pl-PL" err="1"/>
              <a:t>ducimol</a:t>
            </a:r>
            <a:r>
              <a:rPr lang="pl-PL"/>
              <a:t> </a:t>
            </a:r>
            <a:r>
              <a:rPr lang="pl-PL" err="1"/>
              <a:t>uptaturem</a:t>
            </a:r>
            <a:r>
              <a:rPr lang="pl-PL"/>
              <a:t> as</a:t>
            </a:r>
          </a:p>
          <a:p>
            <a:pPr lvl="0"/>
            <a:r>
              <a:rPr lang="pl-PL" err="1"/>
              <a:t>veles</a:t>
            </a:r>
            <a:r>
              <a:rPr lang="pl-PL"/>
              <a:t> </a:t>
            </a:r>
            <a:r>
              <a:rPr lang="pl-PL" err="1"/>
              <a:t>autatia</a:t>
            </a:r>
            <a:r>
              <a:rPr lang="pl-PL"/>
              <a:t> </a:t>
            </a:r>
            <a:r>
              <a:rPr lang="pl-PL" err="1"/>
              <a:t>voloreribus</a:t>
            </a:r>
            <a:r>
              <a:rPr lang="pl-PL"/>
              <a:t> </a:t>
            </a:r>
            <a:r>
              <a:rPr lang="pl-PL" err="1"/>
              <a:t>maios</a:t>
            </a:r>
            <a:r>
              <a:rPr lang="pl-PL"/>
              <a:t> </a:t>
            </a:r>
            <a:r>
              <a:rPr lang="pl-PL" err="1"/>
              <a:t>volorrovit</a:t>
            </a:r>
            <a:r>
              <a:rPr lang="pl-PL"/>
              <a:t> </a:t>
            </a:r>
            <a:r>
              <a:rPr lang="pl-PL" err="1"/>
              <a:t>unti</a:t>
            </a:r>
            <a:r>
              <a:rPr lang="pl-PL"/>
              <a:t> </a:t>
            </a:r>
            <a:r>
              <a:rPr lang="pl-PL" err="1"/>
              <a:t>cone</a:t>
            </a:r>
            <a:r>
              <a:rPr lang="pl-PL"/>
              <a:t> </a:t>
            </a:r>
            <a:r>
              <a:rPr lang="pl-PL" err="1"/>
              <a:t>pratur</a:t>
            </a:r>
            <a:r>
              <a:rPr lang="pl-PL"/>
              <a:t>? </a:t>
            </a:r>
            <a:r>
              <a:rPr lang="pl-PL" err="1"/>
              <a:t>Quia</a:t>
            </a:r>
            <a:endParaRPr lang="pl-PL"/>
          </a:p>
          <a:p>
            <a:pPr lvl="0"/>
            <a:r>
              <a:rPr lang="pl-PL" err="1"/>
              <a:t>nus</a:t>
            </a:r>
            <a:r>
              <a:rPr lang="pl-PL"/>
              <a:t> </a:t>
            </a:r>
            <a:r>
              <a:rPr lang="pl-PL" err="1"/>
              <a:t>earchicatem</a:t>
            </a:r>
            <a:r>
              <a:rPr lang="pl-PL"/>
              <a:t> </a:t>
            </a:r>
            <a:r>
              <a:rPr lang="pl-PL" err="1"/>
              <a:t>erferfe</a:t>
            </a:r>
            <a:r>
              <a:rPr lang="pl-PL"/>
              <a:t> </a:t>
            </a:r>
            <a:r>
              <a:rPr lang="pl-PL" err="1"/>
              <a:t>ribus</a:t>
            </a:r>
            <a:r>
              <a:rPr lang="pl-PL"/>
              <a:t>, sam </a:t>
            </a:r>
            <a:r>
              <a:rPr lang="pl-PL" err="1"/>
              <a:t>rehendent</a:t>
            </a:r>
            <a:r>
              <a:rPr lang="pl-PL"/>
              <a:t>, </a:t>
            </a:r>
            <a:r>
              <a:rPr lang="pl-PL" err="1"/>
              <a:t>sitinus</a:t>
            </a:r>
            <a:r>
              <a:rPr lang="pl-PL"/>
              <a:t> </a:t>
            </a:r>
            <a:r>
              <a:rPr lang="pl-PL" err="1"/>
              <a:t>essimai</a:t>
            </a:r>
            <a:endParaRPr lang="pl-PL"/>
          </a:p>
          <a:p>
            <a:pPr lvl="0"/>
            <a:r>
              <a:rPr lang="pl-PL" err="1"/>
              <a:t>onsequam</a:t>
            </a:r>
            <a:r>
              <a:rPr lang="pl-PL"/>
              <a:t> </a:t>
            </a:r>
            <a:r>
              <a:rPr lang="pl-PL" err="1"/>
              <a:t>imint</a:t>
            </a:r>
            <a:r>
              <a:rPr lang="pl-PL"/>
              <a:t>, </a:t>
            </a:r>
            <a:r>
              <a:rPr lang="pl-PL" err="1"/>
              <a:t>illiquiaecae</a:t>
            </a:r>
            <a:r>
              <a:rPr lang="pl-PL"/>
              <a:t> </a:t>
            </a:r>
            <a:r>
              <a:rPr lang="pl-PL" err="1"/>
              <a:t>peliciet</a:t>
            </a:r>
            <a:r>
              <a:rPr lang="pl-PL"/>
              <a:t> la </a:t>
            </a:r>
            <a:r>
              <a:rPr lang="pl-PL" err="1"/>
              <a:t>voluptiatus</a:t>
            </a:r>
            <a:r>
              <a:rPr lang="pl-PL"/>
              <a:t>, </a:t>
            </a:r>
            <a:r>
              <a:rPr lang="pl-PL" err="1"/>
              <a:t>omnihillates</a:t>
            </a:r>
            <a:endParaRPr lang="pl-PL"/>
          </a:p>
          <a:p>
            <a:pPr lvl="0"/>
            <a:r>
              <a:rPr lang="pl-PL" err="1"/>
              <a:t>eaquaest</a:t>
            </a:r>
            <a:r>
              <a:rPr lang="pl-PL"/>
              <a:t> </a:t>
            </a:r>
            <a:r>
              <a:rPr lang="pl-PL" err="1"/>
              <a:t>omnihil</a:t>
            </a:r>
            <a:r>
              <a:rPr lang="pl-PL"/>
              <a:t> </a:t>
            </a:r>
            <a:r>
              <a:rPr lang="pl-PL" err="1"/>
              <a:t>exerspe</a:t>
            </a:r>
            <a:r>
              <a:rPr lang="pl-PL"/>
              <a:t> </a:t>
            </a:r>
            <a:r>
              <a:rPr lang="pl-PL" err="1"/>
              <a:t>liquis?Rum</a:t>
            </a:r>
            <a:r>
              <a:rPr lang="pl-PL"/>
              <a:t> </a:t>
            </a:r>
            <a:r>
              <a:rPr lang="pl-PL" err="1"/>
              <a:t>sectiisque</a:t>
            </a:r>
            <a:r>
              <a:rPr lang="pl-PL"/>
              <a:t> et </a:t>
            </a:r>
            <a:r>
              <a:rPr lang="pl-PL" err="1"/>
              <a:t>latiur</a:t>
            </a:r>
            <a:r>
              <a:rPr lang="pl-PL"/>
              <a:t> re</a:t>
            </a:r>
          </a:p>
          <a:p>
            <a:pPr lvl="0"/>
            <a:r>
              <a:rPr lang="pl-PL" err="1"/>
              <a:t>presed</a:t>
            </a:r>
            <a:r>
              <a:rPr lang="pl-PL"/>
              <a:t> es </a:t>
            </a:r>
            <a:r>
              <a:rPr lang="pl-PL" err="1"/>
              <a:t>pratium</a:t>
            </a:r>
            <a:r>
              <a:rPr lang="pl-PL"/>
              <a:t> </a:t>
            </a:r>
            <a:r>
              <a:rPr lang="pl-PL" err="1"/>
              <a:t>inumquunto</a:t>
            </a:r>
            <a:r>
              <a:rPr lang="pl-PL"/>
              <a:t> </a:t>
            </a:r>
            <a:r>
              <a:rPr lang="pl-PL" err="1"/>
              <a:t>opturis</a:t>
            </a:r>
            <a:r>
              <a:rPr lang="pl-PL"/>
              <a:t> </a:t>
            </a:r>
            <a:r>
              <a:rPr lang="pl-PL" err="1"/>
              <a:t>perestist</a:t>
            </a:r>
            <a:r>
              <a:rPr lang="pl-PL"/>
              <a:t>, quo </a:t>
            </a:r>
            <a:r>
              <a:rPr lang="pl-PL" err="1"/>
              <a:t>ipsunt</a:t>
            </a:r>
            <a:endParaRPr lang="pl-PL"/>
          </a:p>
          <a:p>
            <a:pPr lvl="0"/>
            <a:r>
              <a:rPr lang="pl-PL" err="1"/>
              <a:t>facearu</a:t>
            </a:r>
            <a:r>
              <a:rPr lang="pl-PL"/>
              <a:t> </a:t>
            </a:r>
            <a:r>
              <a:rPr lang="pl-PL" err="1"/>
              <a:t>mquamet</a:t>
            </a:r>
            <a:r>
              <a:rPr lang="pl-PL"/>
              <a:t> </a:t>
            </a:r>
            <a:r>
              <a:rPr lang="pl-PL" err="1"/>
              <a:t>eum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nihiciendam</a:t>
            </a:r>
            <a:r>
              <a:rPr lang="pl-PL"/>
              <a:t>, </a:t>
            </a:r>
            <a:r>
              <a:rPr lang="pl-PL" err="1"/>
              <a:t>niet</a:t>
            </a:r>
            <a:r>
              <a:rPr lang="pl-PL"/>
              <a:t> </a:t>
            </a:r>
            <a:r>
              <a:rPr lang="pl-PL" err="1"/>
              <a:t>autatur</a:t>
            </a:r>
            <a:r>
              <a:rPr lang="pl-PL"/>
              <a:t>?</a:t>
            </a:r>
          </a:p>
          <a:p>
            <a:pPr lvl="0"/>
            <a:r>
              <a:rPr lang="pl-PL"/>
              <a:t>Bo. Nam natur rem </a:t>
            </a:r>
            <a:r>
              <a:rPr lang="pl-PL" err="1"/>
              <a:t>quia</a:t>
            </a:r>
            <a:r>
              <a:rPr lang="pl-PL"/>
              <a:t> </a:t>
            </a:r>
            <a:r>
              <a:rPr lang="pl-PL" err="1"/>
              <a:t>volupturibus</a:t>
            </a:r>
            <a:r>
              <a:rPr lang="pl-PL"/>
              <a:t> </a:t>
            </a:r>
            <a:r>
              <a:rPr lang="pl-PL" err="1"/>
              <a:t>volupta</a:t>
            </a:r>
            <a:r>
              <a:rPr lang="pl-PL"/>
              <a:t> </a:t>
            </a:r>
            <a:r>
              <a:rPr lang="pl-PL" err="1"/>
              <a:t>temporrovid</a:t>
            </a:r>
            <a:endParaRPr lang="pl-PL"/>
          </a:p>
          <a:p>
            <a:pPr lvl="0"/>
            <a:r>
              <a:rPr lang="pl-PL" err="1"/>
              <a:t>quodiatem</a:t>
            </a:r>
            <a:r>
              <a:rPr lang="pl-PL"/>
              <a:t>. </a:t>
            </a:r>
            <a:r>
              <a:rPr lang="pl-PL" err="1"/>
              <a:t>Amusandebis</a:t>
            </a:r>
            <a:r>
              <a:rPr lang="pl-PL"/>
              <a:t> et </a:t>
            </a:r>
            <a:r>
              <a:rPr lang="pl-PL" err="1"/>
              <a:t>idebis</a:t>
            </a:r>
            <a:r>
              <a:rPr lang="pl-PL"/>
              <a:t> </a:t>
            </a:r>
            <a:r>
              <a:rPr lang="pl-PL" err="1"/>
              <a:t>mod</a:t>
            </a:r>
            <a:r>
              <a:rPr lang="pl-PL"/>
              <a:t> </a:t>
            </a:r>
            <a:r>
              <a:rPr lang="pl-PL" err="1"/>
              <a:t>magnim</a:t>
            </a:r>
            <a:r>
              <a:rPr lang="pl-PL"/>
              <a:t> re vent qui</a:t>
            </a:r>
          </a:p>
          <a:p>
            <a:pPr lvl="0"/>
            <a:r>
              <a:rPr lang="pl-PL"/>
              <a:t>con pra et </a:t>
            </a:r>
            <a:r>
              <a:rPr lang="pl-PL" err="1"/>
              <a:t>optam</a:t>
            </a:r>
            <a:r>
              <a:rPr lang="pl-PL"/>
              <a:t> </a:t>
            </a:r>
            <a:r>
              <a:rPr lang="pl-PL" err="1"/>
              <a:t>facimendicil</a:t>
            </a:r>
            <a:r>
              <a:rPr lang="pl-PL"/>
              <a:t> </a:t>
            </a:r>
            <a:r>
              <a:rPr lang="pl-PL" err="1"/>
              <a:t>ium</a:t>
            </a:r>
            <a:r>
              <a:rPr lang="pl-PL"/>
              <a:t>, </a:t>
            </a:r>
            <a:r>
              <a:rPr lang="pl-PL" err="1"/>
              <a:t>toresciis</a:t>
            </a:r>
            <a:r>
              <a:rPr lang="pl-PL"/>
              <a:t> </a:t>
            </a:r>
            <a:r>
              <a:rPr lang="pl-PL" err="1"/>
              <a:t>moluptatio</a:t>
            </a:r>
            <a:r>
              <a:rPr lang="pl-PL"/>
              <a:t> </a:t>
            </a:r>
            <a:r>
              <a:rPr lang="pl-PL" err="1"/>
              <a:t>quidemq</a:t>
            </a:r>
            <a:endParaRPr lang="pl-PL"/>
          </a:p>
          <a:p>
            <a:pPr lvl="0"/>
            <a:r>
              <a:rPr lang="pl-PL" err="1"/>
              <a:t>uamendam</a:t>
            </a:r>
            <a:r>
              <a:rPr lang="pl-PL"/>
              <a:t> re et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vella</a:t>
            </a:r>
            <a:r>
              <a:rPr lang="pl-PL"/>
              <a:t> </a:t>
            </a:r>
            <a:r>
              <a:rPr lang="pl-PL" err="1"/>
              <a:t>entiae</a:t>
            </a:r>
            <a:r>
              <a:rPr lang="pl-PL"/>
              <a:t> </a:t>
            </a:r>
            <a:r>
              <a:rPr lang="pl-PL" err="1"/>
              <a:t>apediscim</a:t>
            </a:r>
            <a:r>
              <a:rPr lang="pl-PL"/>
              <a:t> qui </a:t>
            </a:r>
            <a:r>
              <a:rPr lang="pl-PL" err="1"/>
              <a:t>aliqui</a:t>
            </a:r>
            <a:r>
              <a:rPr lang="pl-PL"/>
              <a:t> </a:t>
            </a:r>
            <a:r>
              <a:rPr lang="pl-PL" err="1"/>
              <a:t>volorit</a:t>
            </a:r>
            <a:endParaRPr lang="pl-PL"/>
          </a:p>
          <a:p>
            <a:pPr lvl="0"/>
            <a:r>
              <a:rPr lang="pl-PL" err="1"/>
              <a:t>volorpo</a:t>
            </a:r>
            <a:r>
              <a:rPr lang="pl-PL"/>
              <a:t> </a:t>
            </a:r>
            <a:r>
              <a:rPr lang="pl-PL" err="1"/>
              <a:t>rerovita</a:t>
            </a:r>
            <a:r>
              <a:rPr lang="pl-PL"/>
              <a:t> </a:t>
            </a:r>
            <a:r>
              <a:rPr lang="pl-PL" err="1"/>
              <a:t>sedipit</a:t>
            </a:r>
            <a:r>
              <a:rPr lang="pl-PL"/>
              <a:t> </a:t>
            </a:r>
            <a:r>
              <a:rPr lang="pl-PL" err="1"/>
              <a:t>hitiorrum</a:t>
            </a:r>
            <a:r>
              <a:rPr lang="pl-PL"/>
              <a:t> </a:t>
            </a:r>
            <a:r>
              <a:rPr lang="pl-PL" err="1"/>
              <a:t>eum</a:t>
            </a:r>
            <a:r>
              <a:rPr lang="pl-PL"/>
              <a:t> </a:t>
            </a:r>
            <a:r>
              <a:rPr lang="pl-PL" err="1"/>
              <a:t>eos</a:t>
            </a:r>
            <a:r>
              <a:rPr lang="pl-PL"/>
              <a:t> </a:t>
            </a:r>
            <a:r>
              <a:rPr lang="pl-PL" err="1"/>
              <a:t>dunt</a:t>
            </a:r>
            <a:r>
              <a:rPr lang="pl-PL"/>
              <a:t> </a:t>
            </a:r>
            <a:r>
              <a:rPr lang="pl-PL" err="1"/>
              <a:t>velit</a:t>
            </a:r>
            <a:r>
              <a:rPr lang="pl-PL"/>
              <a:t> </a:t>
            </a:r>
            <a:r>
              <a:rPr lang="pl-PL" err="1"/>
              <a:t>eum</a:t>
            </a:r>
            <a:r>
              <a:rPr lang="pl-PL"/>
              <a:t> quo</a:t>
            </a:r>
          </a:p>
          <a:p>
            <a:pPr lvl="0"/>
            <a:r>
              <a:rPr lang="pl-PL" err="1"/>
              <a:t>voluptas</a:t>
            </a:r>
            <a:r>
              <a:rPr lang="pl-PL"/>
              <a:t> </a:t>
            </a:r>
            <a:r>
              <a:rPr lang="pl-PL" err="1"/>
              <a:t>minullaborit</a:t>
            </a:r>
            <a:r>
              <a:rPr lang="pl-PL"/>
              <a:t> </a:t>
            </a:r>
            <a:r>
              <a:rPr lang="pl-PL" err="1"/>
              <a:t>haruptur</a:t>
            </a:r>
            <a:r>
              <a:rPr lang="pl-PL"/>
              <a:t>, to </a:t>
            </a:r>
            <a:r>
              <a:rPr lang="pl-PL" err="1"/>
              <a:t>eatem</a:t>
            </a:r>
            <a:r>
              <a:rPr lang="pl-PL"/>
              <a:t> qui sit et </a:t>
            </a:r>
            <a:r>
              <a:rPr lang="pl-PL" err="1"/>
              <a:t>autet</a:t>
            </a:r>
            <a:r>
              <a:rPr lang="pl-PL"/>
              <a:t> </a:t>
            </a:r>
            <a:r>
              <a:rPr lang="pl-PL" err="1"/>
              <a:t>unt</a:t>
            </a:r>
            <a:endParaRPr lang="pl-PL"/>
          </a:p>
          <a:p>
            <a:pPr lvl="0"/>
            <a:r>
              <a:rPr lang="pl-PL" err="1"/>
              <a:t>accabores</a:t>
            </a:r>
            <a:r>
              <a:rPr lang="pl-PL"/>
              <a:t> </a:t>
            </a:r>
            <a:r>
              <a:rPr lang="pl-PL" err="1"/>
              <a:t>alibereiunt</a:t>
            </a:r>
            <a:r>
              <a:rPr lang="pl-PL"/>
              <a:t>.</a:t>
            </a:r>
          </a:p>
          <a:p>
            <a:pPr lvl="0"/>
            <a:r>
              <a:rPr lang="pl-PL" err="1"/>
              <a:t>Dit</a:t>
            </a:r>
            <a:r>
              <a:rPr lang="pl-PL"/>
              <a:t> </a:t>
            </a:r>
            <a:r>
              <a:rPr lang="pl-PL" err="1"/>
              <a:t>esedis</a:t>
            </a:r>
            <a:r>
              <a:rPr lang="pl-PL"/>
              <a:t> </a:t>
            </a:r>
            <a:r>
              <a:rPr lang="pl-PL" err="1"/>
              <a:t>voluptiant</a:t>
            </a:r>
            <a:r>
              <a:rPr lang="pl-PL"/>
              <a:t>, </a:t>
            </a:r>
            <a:r>
              <a:rPr lang="pl-PL" err="1"/>
              <a:t>eum</a:t>
            </a:r>
            <a:r>
              <a:rPr lang="pl-PL"/>
              <a:t> </a:t>
            </a:r>
            <a:r>
              <a:rPr lang="pl-PL" err="1"/>
              <a:t>dolum</a:t>
            </a:r>
            <a:r>
              <a:rPr lang="pl-PL"/>
              <a:t> rem. Ita </a:t>
            </a:r>
            <a:r>
              <a:rPr lang="pl-PL" err="1"/>
              <a:t>volupta</a:t>
            </a:r>
            <a:r>
              <a:rPr lang="pl-PL"/>
              <a:t> </a:t>
            </a:r>
            <a:r>
              <a:rPr lang="pl-PL" err="1"/>
              <a:t>erferias</a:t>
            </a:r>
            <a:r>
              <a:rPr lang="pl-PL"/>
              <a:t> </a:t>
            </a:r>
            <a:r>
              <a:rPr lang="pl-PL" err="1"/>
              <a:t>reium</a:t>
            </a:r>
            <a:endParaRPr lang="pl-PL"/>
          </a:p>
          <a:p>
            <a:pPr lvl="0"/>
            <a:r>
              <a:rPr lang="pl-PL" err="1"/>
              <a:t>voluptassim</a:t>
            </a:r>
            <a:r>
              <a:rPr lang="pl-PL"/>
              <a:t> qui od et </a:t>
            </a:r>
            <a:r>
              <a:rPr lang="pl-PL" err="1"/>
              <a:t>diossi</a:t>
            </a:r>
            <a:r>
              <a:rPr lang="pl-PL"/>
              <a:t> net as </a:t>
            </a:r>
            <a:r>
              <a:rPr lang="pl-PL" err="1"/>
              <a:t>ressit</a:t>
            </a:r>
            <a:r>
              <a:rPr lang="pl-PL"/>
              <a:t>, </a:t>
            </a:r>
            <a:r>
              <a:rPr lang="pl-PL" err="1"/>
              <a:t>quiature</a:t>
            </a:r>
            <a:r>
              <a:rPr lang="pl-PL"/>
              <a:t> </a:t>
            </a:r>
            <a:r>
              <a:rPr lang="pl-PL" err="1"/>
              <a:t>enim</a:t>
            </a:r>
            <a:r>
              <a:rPr lang="pl-PL"/>
              <a:t> </a:t>
            </a:r>
            <a:r>
              <a:rPr lang="pl-PL" err="1"/>
              <a:t>fugiat</a:t>
            </a:r>
            <a:r>
              <a:rPr lang="pl-PL"/>
              <a:t>.</a:t>
            </a:r>
          </a:p>
          <a:p>
            <a:pPr lvl="0"/>
            <a:r>
              <a:rPr lang="pl-PL"/>
              <a:t>Ne </a:t>
            </a:r>
            <a:r>
              <a:rPr lang="pl-PL" err="1"/>
              <a:t>cor</a:t>
            </a:r>
            <a:r>
              <a:rPr lang="pl-PL"/>
              <a:t> </a:t>
            </a:r>
            <a:r>
              <a:rPr lang="pl-PL" err="1"/>
              <a:t>seque</a:t>
            </a:r>
            <a:r>
              <a:rPr lang="pl-PL"/>
              <a:t> </a:t>
            </a:r>
            <a:r>
              <a:rPr lang="pl-PL" err="1"/>
              <a:t>liquia</a:t>
            </a:r>
            <a:r>
              <a:rPr lang="pl-PL"/>
              <a:t> </a:t>
            </a:r>
            <a:r>
              <a:rPr lang="pl-PL" err="1"/>
              <a:t>velitatios</a:t>
            </a:r>
            <a:r>
              <a:rPr lang="pl-PL"/>
              <a:t> alit, </a:t>
            </a:r>
            <a:r>
              <a:rPr lang="pl-PL" err="1"/>
              <a:t>offic</a:t>
            </a:r>
            <a:r>
              <a:rPr lang="pl-PL"/>
              <a:t> </a:t>
            </a:r>
            <a:r>
              <a:rPr lang="pl-PL" err="1"/>
              <a:t>temque</a:t>
            </a:r>
            <a:r>
              <a:rPr lang="pl-PL"/>
              <a:t> </a:t>
            </a:r>
            <a:r>
              <a:rPr lang="pl-PL" err="1"/>
              <a:t>suscipi</a:t>
            </a:r>
            <a:r>
              <a:rPr lang="pl-PL"/>
              <a:t> </a:t>
            </a:r>
            <a:r>
              <a:rPr lang="pl-PL" err="1"/>
              <a:t>endignis</a:t>
            </a:r>
            <a:endParaRPr lang="pl-PL"/>
          </a:p>
          <a:p>
            <a:pPr lvl="0"/>
            <a:r>
              <a:rPr lang="pl-PL" err="1"/>
              <a:t>eicia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voloreiciat</a:t>
            </a:r>
            <a:r>
              <a:rPr lang="pl-PL"/>
              <a:t> </a:t>
            </a:r>
            <a:r>
              <a:rPr lang="pl-PL" err="1"/>
              <a:t>prem</a:t>
            </a:r>
            <a:endParaRPr lang="pl-PL"/>
          </a:p>
        </p:txBody>
      </p:sp>
      <p:pic>
        <p:nvPicPr>
          <p:cNvPr id="5" name="Obraz 4" descr="Obraz zawierający Grafika, projekt graficzny, Czcionka, logo&#10;&#10;Opis wygenerowany automatycznie">
            <a:extLst>
              <a:ext uri="{FF2B5EF4-FFF2-40B4-BE49-F238E27FC236}">
                <a16:creationId xmlns:a16="http://schemas.microsoft.com/office/drawing/2014/main" id="{C22C0ABA-C700-1943-6FD3-BEFE1E3408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800" y="525600"/>
            <a:ext cx="2638800" cy="1142307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B49AAC19-6669-69FE-DCE9-41B84BDC72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000" y="2133600"/>
            <a:ext cx="632273" cy="63227"/>
          </a:xfrm>
          <a:prstGeom prst="rect">
            <a:avLst/>
          </a:prstGeom>
        </p:spPr>
      </p:pic>
      <p:sp>
        <p:nvSpPr>
          <p:cNvPr id="2" name="Symbol zastępczy tekstu 16">
            <a:extLst>
              <a:ext uri="{FF2B5EF4-FFF2-40B4-BE49-F238E27FC236}">
                <a16:creationId xmlns:a16="http://schemas.microsoft.com/office/drawing/2014/main" id="{F01A460E-FEBD-68F5-3F8F-92D6B575C6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4000" y="12769200"/>
            <a:ext cx="13258800" cy="276999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18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18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18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18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5pPr>
            <a:lvl6pPr>
              <a:defRPr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Tajemnica Przedsiębiorstwa PEJ sp. z o.o. Klasa 1  -  PEJ sp. z o.o. Trade </a:t>
            </a:r>
            <a:r>
              <a:rPr lang="pl-PL" err="1"/>
              <a:t>Secret</a:t>
            </a:r>
            <a:r>
              <a:rPr lang="pl-PL"/>
              <a:t> Class1</a:t>
            </a:r>
          </a:p>
        </p:txBody>
      </p:sp>
      <p:sp>
        <p:nvSpPr>
          <p:cNvPr id="7" name="Symbol zastępczy numeru slajdu 4">
            <a:extLst>
              <a:ext uri="{FF2B5EF4-FFF2-40B4-BE49-F238E27FC236}">
                <a16:creationId xmlns:a16="http://schemas.microsoft.com/office/drawing/2014/main" id="{5159EE11-59DD-C2BA-D7C0-6B12614D3C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1259800" y="12712700"/>
            <a:ext cx="2256196" cy="367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8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algn="r">
              <a:defRPr>
                <a:solidFill>
                  <a:schemeClr val="tx1"/>
                </a:solidFill>
                <a:latin typeface="+mn-lt"/>
              </a:defRPr>
            </a:lvl2pPr>
            <a:lvl3pPr algn="r">
              <a:defRPr>
                <a:solidFill>
                  <a:schemeClr val="tx1"/>
                </a:solidFill>
                <a:latin typeface="+mn-lt"/>
              </a:defRPr>
            </a:lvl3pPr>
            <a:lvl4pPr algn="r"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  <a:lvl6pPr algn="r">
              <a:defRPr>
                <a:solidFill>
                  <a:schemeClr val="tx1"/>
                </a:solidFill>
                <a:latin typeface="+mn-lt"/>
              </a:defRPr>
            </a:lvl6pPr>
            <a:lvl7pPr algn="r">
              <a:defRPr>
                <a:solidFill>
                  <a:schemeClr val="tx1"/>
                </a:solidFill>
                <a:latin typeface="+mn-lt"/>
              </a:defRPr>
            </a:lvl7pPr>
            <a:lvl8pPr algn="r">
              <a:defRPr>
                <a:solidFill>
                  <a:schemeClr val="tx1"/>
                </a:solidFill>
                <a:latin typeface="+mn-lt"/>
              </a:defRPr>
            </a:lvl8pPr>
            <a:lvl9pPr algn="r"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fld id="{7FB749AA-DFD3-49FF-A46D-6425A0886B7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63641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_v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868930" y="3839306"/>
            <a:ext cx="17190470" cy="759069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6003" b="1" i="0">
                <a:solidFill>
                  <a:schemeClr val="bg1"/>
                </a:solidFill>
                <a:latin typeface="+mn-lt"/>
                <a:cs typeface="Arial"/>
              </a:defRPr>
            </a:lvl1pPr>
            <a:lvl2pPr marL="0" algn="l">
              <a:defRPr sz="6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algn="l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0" algn="l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0" algn="l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0" algn="l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Tytuł prezentacji, poziom rozszerzony,</a:t>
            </a:r>
          </a:p>
          <a:p>
            <a:pPr lvl="0"/>
            <a:r>
              <a:rPr lang="pl-PL" err="1"/>
              <a:t>Lo</a:t>
            </a:r>
            <a:r>
              <a:rPr lang="pl-PL"/>
              <a:t> </a:t>
            </a:r>
            <a:r>
              <a:rPr lang="pl-PL" err="1"/>
              <a:t>millab</a:t>
            </a:r>
            <a:r>
              <a:rPr lang="pl-PL"/>
              <a:t> </a:t>
            </a:r>
            <a:r>
              <a:rPr lang="pl-PL" err="1"/>
              <a:t>ipiducium</a:t>
            </a:r>
            <a:r>
              <a:rPr lang="pl-PL"/>
              <a:t> </a:t>
            </a:r>
            <a:r>
              <a:rPr lang="pl-PL" err="1"/>
              <a:t>voluptia</a:t>
            </a:r>
            <a:r>
              <a:rPr lang="pl-PL"/>
              <a:t> </a:t>
            </a:r>
            <a:r>
              <a:rPr lang="pl-PL" err="1"/>
              <a:t>corerfero</a:t>
            </a:r>
            <a:endParaRPr lang="pl-PL"/>
          </a:p>
          <a:p>
            <a:pPr lvl="0"/>
            <a:r>
              <a:rPr lang="pl-PL" err="1"/>
              <a:t>doluptatum</a:t>
            </a:r>
            <a:r>
              <a:rPr lang="pl-PL"/>
              <a:t> a </a:t>
            </a:r>
            <a:r>
              <a:rPr lang="pl-PL" err="1"/>
              <a:t>pliqui</a:t>
            </a:r>
            <a:r>
              <a:rPr lang="pl-PL"/>
              <a:t> </a:t>
            </a:r>
            <a:r>
              <a:rPr lang="pl-PL" err="1"/>
              <a:t>totatio</a:t>
            </a:r>
            <a:r>
              <a:rPr lang="pl-PL"/>
              <a:t> </a:t>
            </a:r>
            <a:r>
              <a:rPr lang="pl-PL" err="1"/>
              <a:t>voluptatur</a:t>
            </a:r>
            <a:r>
              <a:rPr lang="pl-PL"/>
              <a:t> </a:t>
            </a:r>
            <a:r>
              <a:rPr lang="pl-PL" err="1"/>
              <a:t>saperio</a:t>
            </a:r>
            <a:r>
              <a:rPr lang="pl-PL"/>
              <a:t>.</a:t>
            </a:r>
          </a:p>
          <a:p>
            <a:pPr lvl="1"/>
            <a:r>
              <a:rPr lang="pl-PL"/>
              <a:t>Ni </a:t>
            </a:r>
            <a:r>
              <a:rPr lang="pl-PL" err="1"/>
              <a:t>apero</a:t>
            </a:r>
            <a:r>
              <a:rPr lang="pl-PL"/>
              <a:t> to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odit</a:t>
            </a:r>
            <a:r>
              <a:rPr lang="pl-PL"/>
              <a:t> et aut </a:t>
            </a:r>
            <a:r>
              <a:rPr lang="pl-PL" err="1"/>
              <a:t>il</a:t>
            </a:r>
            <a:r>
              <a:rPr lang="pl-PL"/>
              <a:t> </a:t>
            </a:r>
            <a:r>
              <a:rPr lang="pl-PL" err="1"/>
              <a:t>explaborro</a:t>
            </a:r>
            <a:r>
              <a:rPr lang="pl-PL"/>
              <a:t> </a:t>
            </a:r>
            <a:r>
              <a:rPr lang="pl-PL" err="1"/>
              <a:t>volorit</a:t>
            </a:r>
            <a:r>
              <a:rPr lang="pl-PL"/>
              <a:t>.</a:t>
            </a:r>
          </a:p>
          <a:p>
            <a:pPr lvl="1"/>
            <a:r>
              <a:rPr lang="pl-PL"/>
              <a:t>As qui </a:t>
            </a:r>
            <a:r>
              <a:rPr lang="pl-PL" err="1"/>
              <a:t>omnimaximod</a:t>
            </a:r>
            <a:r>
              <a:rPr lang="pl-PL"/>
              <a:t> qui </a:t>
            </a:r>
            <a:r>
              <a:rPr lang="pl-PL" err="1"/>
              <a:t>dolum</a:t>
            </a:r>
            <a:r>
              <a:rPr lang="pl-PL"/>
              <a:t> </a:t>
            </a:r>
            <a:r>
              <a:rPr lang="pl-PL" err="1"/>
              <a:t>ipid</a:t>
            </a:r>
            <a:r>
              <a:rPr lang="pl-PL"/>
              <a:t> </a:t>
            </a:r>
            <a:r>
              <a:rPr lang="pl-PL" err="1"/>
              <a:t>mo</a:t>
            </a:r>
            <a:r>
              <a:rPr lang="pl-PL"/>
              <a:t> to </a:t>
            </a:r>
            <a:r>
              <a:rPr lang="pl-PL" err="1"/>
              <a:t>officia</a:t>
            </a:r>
            <a:r>
              <a:rPr lang="pl-PL"/>
              <a:t> </a:t>
            </a:r>
            <a:r>
              <a:rPr lang="pl-PL" err="1"/>
              <a:t>diciisi</a:t>
            </a:r>
            <a:r>
              <a:rPr lang="pl-PL"/>
              <a:t>. </a:t>
            </a:r>
          </a:p>
        </p:txBody>
      </p:sp>
      <p:sp>
        <p:nvSpPr>
          <p:cNvPr id="11" name="Holder 4">
            <a:extLst>
              <a:ext uri="{FF2B5EF4-FFF2-40B4-BE49-F238E27FC236}">
                <a16:creationId xmlns:a16="http://schemas.microsoft.com/office/drawing/2014/main" id="{13AC785C-63C0-4777-6F77-CB467939F588}"/>
              </a:ext>
            </a:extLst>
          </p:cNvPr>
          <p:cNvSpPr txBox="1">
            <a:spLocks/>
          </p:cNvSpPr>
          <p:nvPr userDrawn="1"/>
        </p:nvSpPr>
        <p:spPr>
          <a:xfrm>
            <a:off x="22662000" y="12798000"/>
            <a:ext cx="836400" cy="2693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kern="0"/>
            </a:defPPr>
            <a:lvl1pPr>
              <a:defRPr sz="1800" b="0" i="0">
                <a:solidFill>
                  <a:srgbClr val="000647"/>
                </a:solidFill>
                <a:latin typeface="Arial"/>
                <a:cs typeface="Arial"/>
              </a:defRPr>
            </a:lvl1pPr>
          </a:lstStyle>
          <a:p>
            <a:pPr marL="15403" algn="r">
              <a:lnSpc>
                <a:spcPts val="2104"/>
              </a:lnSpc>
            </a:pPr>
            <a:r>
              <a:rPr lang="pl-PL" b="1" err="1">
                <a:solidFill>
                  <a:srgbClr val="FFFFFF"/>
                </a:solidFill>
              </a:rPr>
              <a:t>pej.pl</a:t>
            </a:r>
            <a:endParaRPr lang="pl-PL" b="1">
              <a:solidFill>
                <a:srgbClr val="FFFFFF"/>
              </a:solidFill>
            </a:endParaRPr>
          </a:p>
        </p:txBody>
      </p:sp>
      <p:pic>
        <p:nvPicPr>
          <p:cNvPr id="9" name="Obraz 8" descr="Obraz zawierający Grafika, Czcionka, logo, projekt graficzny&#10;&#10;Opis wygenerowany automatycznie">
            <a:extLst>
              <a:ext uri="{FF2B5EF4-FFF2-40B4-BE49-F238E27FC236}">
                <a16:creationId xmlns:a16="http://schemas.microsoft.com/office/drawing/2014/main" id="{594E6C07-3430-6B72-A8AE-F166B10AA7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9652" y="526449"/>
            <a:ext cx="26404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01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az 1" descr="Obraz zawierający zrzut ekranu, tekst, Grafika, projekt graficzny&#10;&#10;Opis wygenerowany automatycznie">
            <a:extLst>
              <a:ext uri="{FF2B5EF4-FFF2-40B4-BE49-F238E27FC236}">
                <a16:creationId xmlns:a16="http://schemas.microsoft.com/office/drawing/2014/main" id="{72F14550-35BC-F15B-5AD6-CF4CFE417A2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2" name="Text Placeholder 6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866900" y="11385191"/>
            <a:ext cx="15741352" cy="938045"/>
          </a:xfrm>
          <a:prstGeom prst="rect">
            <a:avLst/>
          </a:prstGeom>
          <a:noFill/>
        </p:spPr>
        <p:txBody>
          <a:bodyPr vert="horz" wrap="square" lIns="0" tIns="0" rIns="0" bIns="0" anchor="ctr" anchorCtr="0">
            <a:noAutofit/>
          </a:bodyPr>
          <a:lstStyle>
            <a:lvl1pPr algn="l">
              <a:lnSpc>
                <a:spcPct val="100000"/>
              </a:lnSpc>
              <a:buNone/>
              <a:defRPr sz="3200" b="0" cap="all" baseline="0">
                <a:solidFill>
                  <a:schemeClr val="lt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457206" indent="0" algn="ctr">
              <a:buNone/>
              <a:defRPr/>
            </a:lvl4pPr>
            <a:lvl5pPr marL="914411" indent="0" algn="ctr">
              <a:buNone/>
              <a:defRPr/>
            </a:lvl5pPr>
          </a:lstStyle>
          <a:p>
            <a:pPr lvl="0"/>
            <a:r>
              <a:rPr lang="en-US" err="1"/>
              <a:t>Miejsce</a:t>
            </a:r>
            <a:r>
              <a:rPr lang="en-US"/>
              <a:t>, data ……………….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866900" y="10222231"/>
            <a:ext cx="15741352" cy="938045"/>
          </a:xfrm>
          <a:prstGeom prst="rect">
            <a:avLst/>
          </a:prstGeom>
        </p:spPr>
        <p:txBody>
          <a:bodyPr vert="horz" wrap="square"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4800" baseline="0">
                <a:solidFill>
                  <a:schemeClr val="lt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  <a:lvl2pPr marL="914411" indent="0" algn="ctr">
              <a:buNone/>
              <a:defRPr sz="4000"/>
            </a:lvl2pPr>
            <a:lvl3pPr marL="1828823" indent="0" algn="ctr">
              <a:buNone/>
              <a:defRPr sz="3600"/>
            </a:lvl3pPr>
            <a:lvl4pPr marL="2743234" indent="0" algn="ctr">
              <a:buNone/>
              <a:defRPr sz="3200"/>
            </a:lvl4pPr>
            <a:lvl5pPr marL="3657646" indent="0" algn="ctr">
              <a:buNone/>
              <a:defRPr sz="3200"/>
            </a:lvl5pPr>
            <a:lvl6pPr marL="4572057" indent="0" algn="ctr">
              <a:buNone/>
              <a:defRPr sz="3200"/>
            </a:lvl6pPr>
            <a:lvl7pPr marL="5486469" indent="0" algn="ctr">
              <a:buNone/>
              <a:defRPr sz="3200"/>
            </a:lvl7pPr>
            <a:lvl8pPr marL="6400880" indent="0" algn="ctr">
              <a:buNone/>
              <a:defRPr sz="3200"/>
            </a:lvl8pPr>
            <a:lvl9pPr marL="7315291" indent="0" algn="ctr">
              <a:buNone/>
              <a:defRPr sz="3200"/>
            </a:lvl9pPr>
          </a:lstStyle>
          <a:p>
            <a:r>
              <a:rPr lang="en-US"/>
              <a:t>Pion ……………</a:t>
            </a:r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1866901" y="5361617"/>
            <a:ext cx="14150864" cy="4635699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7467" baseline="0">
                <a:solidFill>
                  <a:schemeClr val="lt1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Title in Title Case</a:t>
            </a:r>
          </a:p>
        </p:txBody>
      </p:sp>
    </p:spTree>
    <p:extLst>
      <p:ext uri="{BB962C8B-B14F-4D97-AF65-F5344CB8AC3E}">
        <p14:creationId xmlns:p14="http://schemas.microsoft.com/office/powerpoint/2010/main" val="334618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Agenda_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892800" y="774000"/>
            <a:ext cx="13320000" cy="80889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600" b="1" i="0">
                <a:solidFill>
                  <a:schemeClr val="tx2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pl-PL"/>
              <a:t>Agenda</a:t>
            </a:r>
          </a:p>
        </p:txBody>
      </p:sp>
      <p:sp>
        <p:nvSpPr>
          <p:cNvPr id="15" name="Symbol zastępczy tekstu 12">
            <a:extLst>
              <a:ext uri="{FF2B5EF4-FFF2-40B4-BE49-F238E27FC236}">
                <a16:creationId xmlns:a16="http://schemas.microsoft.com/office/drawing/2014/main" id="{E5D80FF2-A113-B904-DFF2-FC2264E7FB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000" y="3949427"/>
            <a:ext cx="22616400" cy="8242573"/>
          </a:xfrm>
        </p:spPr>
        <p:txBody>
          <a:bodyPr numCol="2" spcCol="360000">
            <a:noAutofit/>
          </a:bodyPr>
          <a:lstStyle>
            <a:lvl1pPr marL="900000" indent="-900000" algn="l">
              <a:lnSpc>
                <a:spcPct val="110000"/>
              </a:lnSpc>
              <a:buClr>
                <a:schemeClr val="tx2"/>
              </a:buClr>
              <a:buFont typeface="+mj-lt"/>
              <a:buAutoNum type="arabicPeriod"/>
              <a:defRPr sz="30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1800000" indent="-900000" algn="l">
              <a:spcBef>
                <a:spcPts val="300"/>
              </a:spcBef>
              <a:tabLst>
                <a:tab pos="1080000" algn="l"/>
              </a:tabLst>
              <a:defRPr sz="30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Magna</a:t>
            </a:r>
            <a:r>
              <a:rPr lang="pl-PL"/>
              <a:t> dictum</a:t>
            </a:r>
          </a:p>
          <a:p>
            <a:pPr lvl="0"/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</a:t>
            </a:r>
            <a:r>
              <a:rPr lang="pl-PL"/>
              <a:t>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luctus</a:t>
            </a:r>
            <a:r>
              <a:rPr lang="pl-PL"/>
              <a:t> </a:t>
            </a:r>
            <a:r>
              <a:rPr lang="pl-PL" err="1"/>
              <a:t>rhoncu</a:t>
            </a:r>
            <a:endParaRPr lang="pl-PL"/>
          </a:p>
          <a:p>
            <a:pPr lvl="1"/>
            <a:r>
              <a:rPr lang="pl-PL"/>
              <a:t>1.1 	</a:t>
            </a:r>
            <a:r>
              <a:rPr lang="pl-PL" err="1"/>
              <a:t>Praesent</a:t>
            </a:r>
            <a:r>
              <a:rPr lang="pl-PL"/>
              <a:t> </a:t>
            </a:r>
            <a:r>
              <a:rPr lang="pl-PL" err="1"/>
              <a:t>accumsan</a:t>
            </a:r>
            <a:endParaRPr lang="pl-PL"/>
          </a:p>
          <a:p>
            <a:pPr lvl="1"/>
            <a:r>
              <a:rPr lang="pl-PL"/>
              <a:t>1.2 	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tortor</a:t>
            </a:r>
            <a:r>
              <a:rPr lang="pl-PL"/>
              <a:t> </a:t>
            </a:r>
            <a:r>
              <a:rPr lang="pl-PL" err="1"/>
              <a:t>ante</a:t>
            </a:r>
            <a:r>
              <a:rPr lang="pl-PL"/>
              <a:t>, </a:t>
            </a:r>
            <a:r>
              <a:rPr lang="pl-PL" err="1"/>
              <a:t>dapibus</a:t>
            </a:r>
            <a:r>
              <a:rPr lang="pl-PL"/>
              <a:t> et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ut</a:t>
            </a:r>
            <a:endParaRPr lang="pl-PL"/>
          </a:p>
          <a:p>
            <a:pPr lvl="1"/>
            <a:r>
              <a:rPr lang="pl-PL"/>
              <a:t>1.3 	</a:t>
            </a:r>
            <a:r>
              <a:rPr lang="pl-PL" err="1"/>
              <a:t>Aenean</a:t>
            </a:r>
            <a:r>
              <a:rPr lang="pl-PL"/>
              <a:t> in </a:t>
            </a:r>
            <a:r>
              <a:rPr lang="pl-PL" err="1"/>
              <a:t>varius</a:t>
            </a:r>
            <a:r>
              <a:rPr lang="pl-PL"/>
              <a:t> mi. </a:t>
            </a:r>
            <a:r>
              <a:rPr lang="pl-PL" err="1"/>
              <a:t>Maecenas</a:t>
            </a:r>
            <a:r>
              <a:rPr lang="pl-PL"/>
              <a:t> dictum</a:t>
            </a:r>
          </a:p>
          <a:p>
            <a:pPr lvl="0"/>
            <a:r>
              <a:rPr lang="pl-PL" err="1"/>
              <a:t>Aenean</a:t>
            </a:r>
            <a:r>
              <a:rPr lang="pl-PL"/>
              <a:t> </a:t>
            </a:r>
            <a:r>
              <a:rPr lang="pl-PL" err="1"/>
              <a:t>tortor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, </a:t>
            </a:r>
            <a:r>
              <a:rPr lang="pl-PL" err="1"/>
              <a:t>lobortis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solicit</a:t>
            </a:r>
            <a:endParaRPr lang="pl-PL"/>
          </a:p>
          <a:p>
            <a:pPr lvl="0"/>
            <a:r>
              <a:rPr lang="pl-PL" err="1"/>
              <a:t>Dapibus</a:t>
            </a:r>
            <a:endParaRPr lang="pl-PL"/>
          </a:p>
          <a:p>
            <a:pPr lvl="0"/>
            <a:r>
              <a:rPr lang="pl-PL" err="1"/>
              <a:t>Vivamus</a:t>
            </a:r>
            <a:r>
              <a:rPr lang="pl-PL"/>
              <a:t> </a:t>
            </a:r>
            <a:r>
              <a:rPr lang="pl-PL" err="1"/>
              <a:t>rhoncus</a:t>
            </a:r>
            <a:r>
              <a:rPr lang="pl-PL"/>
              <a:t> </a:t>
            </a:r>
            <a:r>
              <a:rPr lang="pl-PL" err="1"/>
              <a:t>donec</a:t>
            </a:r>
            <a:endParaRPr lang="pl-PL"/>
          </a:p>
          <a:p>
            <a:pPr lvl="1"/>
            <a:r>
              <a:rPr lang="pl-PL"/>
              <a:t>5.1 	</a:t>
            </a:r>
            <a:r>
              <a:rPr lang="pl-PL" err="1"/>
              <a:t>luctus</a:t>
            </a:r>
            <a:r>
              <a:rPr lang="pl-PL"/>
              <a:t> </a:t>
            </a:r>
            <a:r>
              <a:rPr lang="pl-PL" err="1"/>
              <a:t>rutrum</a:t>
            </a:r>
            <a:endParaRPr lang="pl-PL"/>
          </a:p>
          <a:p>
            <a:pPr lvl="1"/>
            <a:r>
              <a:rPr lang="pl-PL"/>
              <a:t>5.2 	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tortor</a:t>
            </a:r>
            <a:r>
              <a:rPr lang="pl-PL"/>
              <a:t> </a:t>
            </a:r>
            <a:r>
              <a:rPr lang="pl-PL" err="1"/>
              <a:t>ante</a:t>
            </a:r>
            <a:r>
              <a:rPr lang="pl-PL"/>
              <a:t>, </a:t>
            </a:r>
            <a:r>
              <a:rPr lang="pl-PL" err="1"/>
              <a:t>dapibus</a:t>
            </a:r>
            <a:r>
              <a:rPr lang="pl-PL"/>
              <a:t> et </a:t>
            </a:r>
            <a:r>
              <a:rPr lang="pl-PL" err="1"/>
              <a:t>ipsum</a:t>
            </a:r>
            <a:endParaRPr lang="pl-PL"/>
          </a:p>
          <a:p>
            <a:pPr lvl="0"/>
            <a:r>
              <a:rPr lang="pl-PL" err="1"/>
              <a:t>Continuit</a:t>
            </a:r>
            <a:r>
              <a:rPr lang="pl-PL"/>
              <a:t> sec</a:t>
            </a:r>
          </a:p>
          <a:p>
            <a:pPr lvl="0"/>
            <a:r>
              <a:rPr lang="pl-PL" err="1"/>
              <a:t>Magna</a:t>
            </a:r>
            <a:r>
              <a:rPr lang="pl-PL"/>
              <a:t> dictum</a:t>
            </a:r>
          </a:p>
          <a:p>
            <a:pPr lvl="0"/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endParaRPr lang="pl-PL"/>
          </a:p>
          <a:p>
            <a:pPr lvl="0"/>
            <a:r>
              <a:rPr lang="pl-PL" err="1"/>
              <a:t>Aenean</a:t>
            </a:r>
            <a:r>
              <a:rPr lang="pl-PL"/>
              <a:t> </a:t>
            </a:r>
            <a:r>
              <a:rPr lang="pl-PL" err="1"/>
              <a:t>tortor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, </a:t>
            </a:r>
            <a:r>
              <a:rPr lang="pl-PL" err="1"/>
              <a:t>lobortis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solicit</a:t>
            </a:r>
            <a:endParaRPr lang="pl-PL"/>
          </a:p>
          <a:p>
            <a:pPr lvl="0"/>
            <a:r>
              <a:rPr lang="pl-PL" err="1"/>
              <a:t>Dapibus</a:t>
            </a:r>
            <a:r>
              <a:rPr lang="pl-PL"/>
              <a:t> </a:t>
            </a:r>
          </a:p>
        </p:txBody>
      </p:sp>
      <p:pic>
        <p:nvPicPr>
          <p:cNvPr id="5" name="Obraz 4" descr="Obraz zawierający Grafika, projekt graficzny, Czcionka, logo&#10;&#10;Opis wygenerowany automatycznie">
            <a:extLst>
              <a:ext uri="{FF2B5EF4-FFF2-40B4-BE49-F238E27FC236}">
                <a16:creationId xmlns:a16="http://schemas.microsoft.com/office/drawing/2014/main" id="{C22C0ABA-C700-1943-6FD3-BEFE1E3408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800" y="525600"/>
            <a:ext cx="2638800" cy="1142307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3B0F4B0C-501C-1059-82F0-4C0040CAC1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000" y="2133600"/>
            <a:ext cx="632273" cy="63227"/>
          </a:xfrm>
          <a:prstGeom prst="rect">
            <a:avLst/>
          </a:prstGeom>
        </p:spPr>
      </p:pic>
      <p:sp>
        <p:nvSpPr>
          <p:cNvPr id="2" name="Symbol zastępczy tekstu 16">
            <a:extLst>
              <a:ext uri="{FF2B5EF4-FFF2-40B4-BE49-F238E27FC236}">
                <a16:creationId xmlns:a16="http://schemas.microsoft.com/office/drawing/2014/main" id="{29311A4F-185A-CDBB-7097-EDA99C74B5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4000" y="12769200"/>
            <a:ext cx="13258800" cy="276999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18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18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18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18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5pPr>
            <a:lvl6pPr>
              <a:defRPr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Tajemnica Przedsiębiorstwa PEJ sp. z o.o. Klasa 1  -  PEJ sp. z o.o. Trade </a:t>
            </a:r>
            <a:r>
              <a:rPr lang="pl-PL" err="1"/>
              <a:t>Secret</a:t>
            </a:r>
            <a:r>
              <a:rPr lang="pl-PL"/>
              <a:t> Class1</a:t>
            </a:r>
          </a:p>
        </p:txBody>
      </p:sp>
    </p:spTree>
    <p:extLst>
      <p:ext uri="{BB962C8B-B14F-4D97-AF65-F5344CB8AC3E}">
        <p14:creationId xmlns:p14="http://schemas.microsoft.com/office/powerpoint/2010/main" val="11631681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Slajd tekstowy_v4 + wykres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numeru slajdu 4">
            <a:extLst>
              <a:ext uri="{FF2B5EF4-FFF2-40B4-BE49-F238E27FC236}">
                <a16:creationId xmlns:a16="http://schemas.microsoft.com/office/drawing/2014/main" id="{AD6D379B-476D-F028-3BE2-FBB9C5EA482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1259800" y="12712699"/>
            <a:ext cx="2256197" cy="36785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800" b="1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  <a:lvl6pPr>
              <a:defRPr>
                <a:solidFill>
                  <a:schemeClr val="tx1"/>
                </a:solidFill>
                <a:latin typeface="+mn-lt"/>
              </a:defRPr>
            </a:lvl6pPr>
            <a:lvl7pPr>
              <a:defRPr>
                <a:solidFill>
                  <a:schemeClr val="tx1"/>
                </a:solidFill>
                <a:latin typeface="+mn-lt"/>
              </a:defRPr>
            </a:lvl7pPr>
            <a:lvl8pPr>
              <a:defRPr>
                <a:solidFill>
                  <a:schemeClr val="tx1"/>
                </a:solidFill>
                <a:latin typeface="+mn-lt"/>
              </a:defRPr>
            </a:lvl8pPr>
            <a:lvl9pPr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fld id="{7FB749AA-DFD3-49FF-A46D-6425A0886B7C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Symbol zastępczy tekstu 16">
            <a:extLst>
              <a:ext uri="{FF2B5EF4-FFF2-40B4-BE49-F238E27FC236}">
                <a16:creationId xmlns:a16="http://schemas.microsoft.com/office/drawing/2014/main" id="{6F93B99B-F276-64AF-C9E5-86A98C2C161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64000" y="12769201"/>
            <a:ext cx="13258800" cy="277000"/>
          </a:xfrm>
        </p:spPr>
        <p:txBody>
          <a:bodyPr>
            <a:noAutofit/>
          </a:bodyPr>
          <a:lstStyle>
            <a:lvl1pPr>
              <a:defRPr sz="16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18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18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18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18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5pPr>
            <a:lvl6pPr>
              <a:defRPr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Tajemnica Przedsiębiorstwa PEJ sp. z o.o. Klasa 1  -  PEJ sp. z o.o. Trade </a:t>
            </a:r>
            <a:r>
              <a:rPr lang="pl-PL" err="1"/>
              <a:t>Secret</a:t>
            </a:r>
            <a:r>
              <a:rPr lang="pl-PL"/>
              <a:t> Class1</a:t>
            </a:r>
          </a:p>
        </p:txBody>
      </p:sp>
      <p:pic>
        <p:nvPicPr>
          <p:cNvPr id="3" name="Obraz 2" descr="Obraz zawierający Grafika, Czcionka, logo, projekt graficzny&#10;&#10;Opis wygenerowany automatycznie">
            <a:extLst>
              <a:ext uri="{FF2B5EF4-FFF2-40B4-BE49-F238E27FC236}">
                <a16:creationId xmlns:a16="http://schemas.microsoft.com/office/drawing/2014/main" id="{C45AAFAB-5E4B-BE2B-82AE-A92DB7371D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89653" y="526449"/>
            <a:ext cx="2640400" cy="1143000"/>
          </a:xfrm>
          <a:prstGeom prst="rect">
            <a:avLst/>
          </a:prstGeom>
        </p:spPr>
      </p:pic>
      <p:pic>
        <p:nvPicPr>
          <p:cNvPr id="7" name="Obraz 6" descr="Obraz zawierający Grafika, projekt graficzny, Czcionka, logo&#10;&#10;Opis wygenerowany automatycznie">
            <a:extLst>
              <a:ext uri="{FF2B5EF4-FFF2-40B4-BE49-F238E27FC236}">
                <a16:creationId xmlns:a16="http://schemas.microsoft.com/office/drawing/2014/main" id="{DF79F362-AE3E-6496-E585-9BC08E92B9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90800" y="525601"/>
            <a:ext cx="2638800" cy="114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773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77475433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Obraz 1" descr="Obraz zawierający zrzut ekranu, tekst, Grafika, projekt graficzny&#10;&#10;Opis wygenerowany automatycznie">
            <a:extLst>
              <a:ext uri="{FF2B5EF4-FFF2-40B4-BE49-F238E27FC236}">
                <a16:creationId xmlns:a16="http://schemas.microsoft.com/office/drawing/2014/main" id="{72F14550-35BC-F15B-5AD6-CF4CFE417A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24384000" cy="13716000"/>
          </a:xfrm>
          <a:prstGeom prst="rect">
            <a:avLst/>
          </a:prstGeom>
        </p:spPr>
      </p:pic>
      <p:sp>
        <p:nvSpPr>
          <p:cNvPr id="22" name="Text Placeholder 6"/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866901" y="11385192"/>
            <a:ext cx="15741352" cy="938045"/>
          </a:xfrm>
          <a:prstGeom prst="rect">
            <a:avLst/>
          </a:prstGeom>
          <a:noFill/>
        </p:spPr>
        <p:txBody>
          <a:bodyPr vert="horz" wrap="square" lIns="0" tIns="0" rIns="0" bIns="0" anchor="ctr" anchorCtr="0">
            <a:noAutofit/>
          </a:bodyPr>
          <a:lstStyle>
            <a:lvl1pPr algn="l">
              <a:lnSpc>
                <a:spcPct val="100000"/>
              </a:lnSpc>
              <a:buNone/>
              <a:defRPr sz="3200" b="0" cap="all" baseline="0">
                <a:solidFill>
                  <a:schemeClr val="lt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457171" indent="0" algn="ctr">
              <a:buNone/>
              <a:defRPr/>
            </a:lvl4pPr>
            <a:lvl5pPr marL="914343" indent="0" algn="ctr">
              <a:buNone/>
              <a:defRPr/>
            </a:lvl5pPr>
          </a:lstStyle>
          <a:p>
            <a:pPr lvl="0"/>
            <a:r>
              <a:rPr lang="en-US" err="1"/>
              <a:t>Miejsce</a:t>
            </a:r>
            <a:r>
              <a:rPr lang="en-US"/>
              <a:t>, data ……………….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1866901" y="10222232"/>
            <a:ext cx="15741352" cy="938045"/>
          </a:xfrm>
          <a:prstGeom prst="rect">
            <a:avLst/>
          </a:prstGeom>
        </p:spPr>
        <p:txBody>
          <a:bodyPr vert="horz" wrap="square"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4800" baseline="0">
                <a:solidFill>
                  <a:schemeClr val="lt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  <a:lvl2pPr marL="914343" indent="0" algn="ctr">
              <a:buNone/>
              <a:defRPr sz="4000"/>
            </a:lvl2pPr>
            <a:lvl3pPr marL="1828686" indent="0" algn="ctr">
              <a:buNone/>
              <a:defRPr sz="3600"/>
            </a:lvl3pPr>
            <a:lvl4pPr marL="2743029" indent="0" algn="ctr">
              <a:buNone/>
              <a:defRPr sz="3200"/>
            </a:lvl4pPr>
            <a:lvl5pPr marL="3657371" indent="0" algn="ctr">
              <a:buNone/>
              <a:defRPr sz="3200"/>
            </a:lvl5pPr>
            <a:lvl6pPr marL="4571714" indent="0" algn="ctr">
              <a:buNone/>
              <a:defRPr sz="3200"/>
            </a:lvl6pPr>
            <a:lvl7pPr marL="5486057" indent="0" algn="ctr">
              <a:buNone/>
              <a:defRPr sz="3200"/>
            </a:lvl7pPr>
            <a:lvl8pPr marL="6400400" indent="0" algn="ctr">
              <a:buNone/>
              <a:defRPr sz="3200"/>
            </a:lvl8pPr>
            <a:lvl9pPr marL="7314743" indent="0" algn="ctr">
              <a:buNone/>
              <a:defRPr sz="3200"/>
            </a:lvl9pPr>
          </a:lstStyle>
          <a:p>
            <a:r>
              <a:rPr lang="en-US"/>
              <a:t>Pion ……………</a:t>
            </a:r>
          </a:p>
        </p:txBody>
      </p:sp>
      <p:sp>
        <p:nvSpPr>
          <p:cNvPr id="27" name="Title 1"/>
          <p:cNvSpPr>
            <a:spLocks noGrp="1"/>
          </p:cNvSpPr>
          <p:nvPr>
            <p:ph type="ctrTitle" hasCustomPrompt="1"/>
          </p:nvPr>
        </p:nvSpPr>
        <p:spPr bwMode="ltGray">
          <a:xfrm>
            <a:off x="1866902" y="5361618"/>
            <a:ext cx="14150864" cy="4635699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7466" baseline="0">
                <a:solidFill>
                  <a:schemeClr val="lt1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Title in Title Case</a:t>
            </a:r>
          </a:p>
        </p:txBody>
      </p:sp>
    </p:spTree>
    <p:extLst>
      <p:ext uri="{BB962C8B-B14F-4D97-AF65-F5344CB8AC3E}">
        <p14:creationId xmlns:p14="http://schemas.microsoft.com/office/powerpoint/2010/main" val="55418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lko tytuł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914B824-A456-4670-AAB1-E999FD76330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54888138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914B824-A456-4670-AAB1-E999FD7633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9354803" y="12789553"/>
            <a:ext cx="2964101" cy="328296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71133" y="710699"/>
            <a:ext cx="17763067" cy="664797"/>
          </a:xfrm>
          <a:prstGeom prst="rect">
            <a:avLst/>
          </a:prstGeom>
        </p:spPr>
        <p:txBody>
          <a:bodyPr vert="horz" wrap="square" lIns="0" tIns="0" rIns="0" bIns="0" anchor="b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4800" b="1" i="0" u="none" kern="0" spc="0">
                <a:solidFill>
                  <a:srgbClr val="000647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3691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teks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367B15D-1E40-4A80-B39E-585CB3EFAA8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89389269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367B15D-1E40-4A80-B39E-585CB3EFAA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F54B2F8-C51F-4566-BAC0-8A0C8E57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70879" y="2514601"/>
            <a:ext cx="21281224" cy="980863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200"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200"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3200"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800"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4800"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D54FBC-7115-8143-C46D-DB94C339AD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1133" y="486755"/>
            <a:ext cx="17763067" cy="664797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>
              <a:defRPr sz="4800"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0155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ay slice heading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2ACFBB3-6F9C-4622-A9C6-D97BC38CD8D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57979738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2ACFBB3-6F9C-4622-A9C6-D97BC38CD8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 bwMode="ltGray">
          <a:xfrm>
            <a:off x="4" y="-2619"/>
            <a:ext cx="9388800" cy="137186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2000"/>
              </a:spcAft>
            </a:pPr>
            <a:endParaRPr lang="en-US" sz="24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9354803" y="12789553"/>
            <a:ext cx="2964101" cy="328296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ltGray">
          <a:xfrm>
            <a:off x="1866902" y="3088548"/>
            <a:ext cx="6297899" cy="2991589"/>
          </a:xfrm>
          <a:noFill/>
        </p:spPr>
        <p:txBody>
          <a:bodyPr vert="horz" wrap="square" lIns="0" tIns="0" rIns="320040" bIns="0" anchor="b">
            <a:noAutofit/>
          </a:bodyPr>
          <a:lstStyle>
            <a:lvl1pPr>
              <a:defRPr sz="4800">
                <a:solidFill>
                  <a:srgbClr val="000647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85C6FF-3839-1DB1-7770-166AEBFA13C1}"/>
              </a:ext>
            </a:extLst>
          </p:cNvPr>
          <p:cNvSpPr txBox="1"/>
          <p:nvPr/>
        </p:nvSpPr>
        <p:spPr>
          <a:xfrm>
            <a:off x="22335744" y="12810075"/>
            <a:ext cx="816357" cy="30777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rgbClr val="000647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rgbClr val="000647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pic>
        <p:nvPicPr>
          <p:cNvPr id="10" name="Obraz 5">
            <a:extLst>
              <a:ext uri="{FF2B5EF4-FFF2-40B4-BE49-F238E27FC236}">
                <a16:creationId xmlns:a16="http://schemas.microsoft.com/office/drawing/2014/main" id="{783D7621-BAFB-2EC7-F80D-A19380817212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41" y="675"/>
            <a:ext cx="392663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98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ox">
    <p:bg bwMode="grayWhite">
      <p:bgPr>
        <a:solidFill>
          <a:srgbClr val="00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5B89B90B-B008-4A75-9185-8CA9C4CCCF1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56516160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5B89B90B-B008-4A75-9185-8CA9C4CCCF1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2569486" y="5336084"/>
            <a:ext cx="19240981" cy="6402053"/>
          </a:xfrm>
          <a:prstGeom prst="rect">
            <a:avLst/>
          </a:prstGeom>
          <a:ln w="9525">
            <a:solidFill>
              <a:schemeClr val="bg1"/>
            </a:solidFill>
          </a:ln>
        </p:spPr>
        <p:txBody>
          <a:bodyPr vert="horz" lIns="274320" tIns="274320" rIns="274320" bIns="137160" anchor="b">
            <a:noAutofit/>
          </a:bodyPr>
          <a:lstStyle>
            <a:lvl1pPr marL="0" algn="l" defTabSz="1828686" rtl="0" eaLnBrk="1" fontAlgn="auto" latinLnBrk="0" hangingPunct="1">
              <a:lnSpc>
                <a:spcPts val="11999"/>
              </a:lnSpc>
              <a:spcBef>
                <a:spcPts val="0"/>
              </a:spcBef>
              <a:spcAft>
                <a:spcPts val="0"/>
              </a:spcAft>
              <a:defRPr lang="en-US" sz="9599" kern="1200" baseline="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9354803" y="12789553"/>
            <a:ext cx="2964101" cy="3282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59" name="Rectangle 58"/>
          <p:cNvSpPr/>
          <p:nvPr/>
        </p:nvSpPr>
        <p:spPr bwMode="white">
          <a:xfrm>
            <a:off x="2569486" y="2856261"/>
            <a:ext cx="1895344" cy="1895344"/>
          </a:xfrm>
          <a:prstGeom prst="rect">
            <a:avLst/>
          </a:prstGeom>
          <a:noFill/>
          <a:ln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24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pic>
        <p:nvPicPr>
          <p:cNvPr id="8" name="Picture 7" descr="A logo with text on it&#10;&#10;Description automatically generated">
            <a:extLst>
              <a:ext uri="{FF2B5EF4-FFF2-40B4-BE49-F238E27FC236}">
                <a16:creationId xmlns:a16="http://schemas.microsoft.com/office/drawing/2014/main" id="{4A405AAB-ACEC-E788-7F0F-CB996DB26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7960" y="-523"/>
            <a:ext cx="392376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3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line">
    <p:bg bwMode="blackWhite">
      <p:bgPr>
        <a:solidFill>
          <a:srgbClr val="00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7A57917-060C-4A96-BBCF-CFEEF510EB8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08735381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7A57917-060C-4A96-BBCF-CFEEF510EB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354803" y="12789553"/>
            <a:ext cx="2964101" cy="3282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14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866902" y="7653600"/>
            <a:ext cx="21266699" cy="4082400"/>
          </a:xfrm>
        </p:spPr>
        <p:txBody>
          <a:bodyPr vert="horz" anchor="t">
            <a:noAutofit/>
          </a:bodyPr>
          <a:lstStyle>
            <a:lvl1pPr>
              <a:defRPr sz="9599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cxnSp>
        <p:nvCxnSpPr>
          <p:cNvPr id="148" name="Straight Connector 147"/>
          <p:cNvCxnSpPr>
            <a:cxnSpLocks/>
          </p:cNvCxnSpPr>
          <p:nvPr/>
        </p:nvCxnSpPr>
        <p:spPr bwMode="white">
          <a:xfrm>
            <a:off x="1866902" y="7360032"/>
            <a:ext cx="22517098" cy="0"/>
          </a:xfrm>
          <a:prstGeom prst="line">
            <a:avLst/>
          </a:prstGeom>
          <a:ln w="19050" cmpd="sng">
            <a:solidFill>
              <a:schemeClr val="bg1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logo with text on it&#10;&#10;Description automatically generated">
            <a:extLst>
              <a:ext uri="{FF2B5EF4-FFF2-40B4-BE49-F238E27FC236}">
                <a16:creationId xmlns:a16="http://schemas.microsoft.com/office/drawing/2014/main" id="{B2F1B526-4229-036A-B37E-0CE177FDB0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7960" y="-523"/>
            <a:ext cx="392376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32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White one third">
    <p:bg>
      <p:bgPr>
        <a:solidFill>
          <a:srgbClr val="00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83BE32D6-C884-4D3E-8BE5-4DA223BF48C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20900391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83BE32D6-C884-4D3E-8BE5-4DA223BF48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8129992" y="0"/>
            <a:ext cx="833901" cy="13716000"/>
          </a:xfrm>
          <a:prstGeom prst="rect">
            <a:avLst/>
          </a:prstGeom>
        </p:spPr>
      </p:pic>
      <p:sp>
        <p:nvSpPr>
          <p:cNvPr id="17" name="Date Placeholder 1"/>
          <p:cNvSpPr>
            <a:spLocks noGrp="1"/>
          </p:cNvSpPr>
          <p:nvPr>
            <p:ph type="dt" sz="half" idx="31"/>
          </p:nvPr>
        </p:nvSpPr>
        <p:spPr>
          <a:xfrm>
            <a:off x="19354803" y="12789553"/>
            <a:ext cx="2964101" cy="3282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26" name="Rectangle 25"/>
          <p:cNvSpPr/>
          <p:nvPr/>
        </p:nvSpPr>
        <p:spPr bwMode="white">
          <a:xfrm>
            <a:off x="2" y="0"/>
            <a:ext cx="8159016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24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27" name="Title 4"/>
          <p:cNvSpPr>
            <a:spLocks noGrp="1"/>
          </p:cNvSpPr>
          <p:nvPr>
            <p:ph type="title" hasCustomPrompt="1"/>
          </p:nvPr>
        </p:nvSpPr>
        <p:spPr>
          <a:xfrm>
            <a:off x="1866902" y="5362207"/>
            <a:ext cx="5648862" cy="2991589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800">
                <a:solidFill>
                  <a:srgbClr val="000647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5" name="Picture 4" descr="A logo with text on it&#10;&#10;Description automatically generated">
            <a:extLst>
              <a:ext uri="{FF2B5EF4-FFF2-40B4-BE49-F238E27FC236}">
                <a16:creationId xmlns:a16="http://schemas.microsoft.com/office/drawing/2014/main" id="{1C45B8A3-D1D7-EDE3-8DF6-144A34835E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7960" y="-523"/>
            <a:ext cx="392376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8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_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868930" y="3839306"/>
            <a:ext cx="17190470" cy="759069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 sz="6003" b="1" i="0">
                <a:solidFill>
                  <a:schemeClr val="tx2"/>
                </a:solidFill>
                <a:latin typeface="+mj-lt"/>
                <a:cs typeface="Arial"/>
              </a:defRPr>
            </a:lvl1pPr>
            <a:lvl2pPr marL="0" algn="l">
              <a:defRPr sz="60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>
                <a:solidFill>
                  <a:schemeClr val="tx2"/>
                </a:solidFill>
              </a:defRPr>
            </a:lvl4pPr>
            <a:lvl5pPr algn="l">
              <a:defRPr>
                <a:solidFill>
                  <a:schemeClr val="tx2"/>
                </a:solidFill>
              </a:defRPr>
            </a:lvl5pPr>
            <a:lvl6pPr marL="0" algn="l">
              <a:defRPr>
                <a:solidFill>
                  <a:schemeClr val="tx2"/>
                </a:solidFill>
              </a:defRPr>
            </a:lvl6pPr>
            <a:lvl7pPr marL="0" algn="l">
              <a:defRPr>
                <a:solidFill>
                  <a:schemeClr val="tx2"/>
                </a:solidFill>
              </a:defRPr>
            </a:lvl7pPr>
            <a:lvl8pPr marL="0" algn="l">
              <a:defRPr>
                <a:solidFill>
                  <a:schemeClr val="tx2"/>
                </a:solidFill>
              </a:defRPr>
            </a:lvl8pPr>
            <a:lvl9pPr marL="0" algn="l">
              <a:defRPr>
                <a:solidFill>
                  <a:schemeClr val="tx2"/>
                </a:solidFill>
              </a:defRPr>
            </a:lvl9pPr>
          </a:lstStyle>
          <a:p>
            <a:r>
              <a:rPr lang="pl-PL"/>
              <a:t>Tytuł prezentacji, poziom rozszerzony,</a:t>
            </a:r>
          </a:p>
          <a:p>
            <a:r>
              <a:rPr lang="pl-PL" err="1"/>
              <a:t>Lo</a:t>
            </a:r>
            <a:r>
              <a:rPr lang="pl-PL"/>
              <a:t> </a:t>
            </a:r>
            <a:r>
              <a:rPr lang="pl-PL" err="1"/>
              <a:t>millab</a:t>
            </a:r>
            <a:r>
              <a:rPr lang="pl-PL"/>
              <a:t> </a:t>
            </a:r>
            <a:r>
              <a:rPr lang="pl-PL" err="1"/>
              <a:t>ipiducium</a:t>
            </a:r>
            <a:r>
              <a:rPr lang="pl-PL"/>
              <a:t> </a:t>
            </a:r>
            <a:r>
              <a:rPr lang="pl-PL" err="1"/>
              <a:t>voluptia</a:t>
            </a:r>
            <a:r>
              <a:rPr lang="pl-PL"/>
              <a:t> </a:t>
            </a:r>
            <a:r>
              <a:rPr lang="pl-PL" err="1"/>
              <a:t>corerfero</a:t>
            </a:r>
            <a:endParaRPr lang="pl-PL"/>
          </a:p>
          <a:p>
            <a:r>
              <a:rPr lang="pl-PL" err="1"/>
              <a:t>doluptatum</a:t>
            </a:r>
            <a:r>
              <a:rPr lang="pl-PL"/>
              <a:t> a </a:t>
            </a:r>
            <a:r>
              <a:rPr lang="pl-PL" err="1"/>
              <a:t>pliqui</a:t>
            </a:r>
            <a:r>
              <a:rPr lang="pl-PL"/>
              <a:t> </a:t>
            </a:r>
            <a:r>
              <a:rPr lang="pl-PL" err="1"/>
              <a:t>totatio</a:t>
            </a:r>
            <a:r>
              <a:rPr lang="pl-PL"/>
              <a:t> </a:t>
            </a:r>
            <a:r>
              <a:rPr lang="pl-PL" err="1"/>
              <a:t>voluptatur</a:t>
            </a:r>
            <a:r>
              <a:rPr lang="pl-PL"/>
              <a:t> </a:t>
            </a:r>
            <a:r>
              <a:rPr lang="pl-PL" err="1"/>
              <a:t>saperio</a:t>
            </a:r>
            <a:r>
              <a:rPr lang="pl-PL"/>
              <a:t>. </a:t>
            </a:r>
          </a:p>
          <a:p>
            <a:pPr lvl="1"/>
            <a:r>
              <a:rPr lang="pl-PL"/>
              <a:t>Ni </a:t>
            </a:r>
            <a:r>
              <a:rPr lang="pl-PL" err="1"/>
              <a:t>apero</a:t>
            </a:r>
            <a:r>
              <a:rPr lang="pl-PL"/>
              <a:t> to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odit</a:t>
            </a:r>
            <a:r>
              <a:rPr lang="pl-PL"/>
              <a:t> et aut </a:t>
            </a:r>
            <a:r>
              <a:rPr lang="pl-PL" err="1"/>
              <a:t>il</a:t>
            </a:r>
            <a:r>
              <a:rPr lang="pl-PL"/>
              <a:t> </a:t>
            </a:r>
            <a:r>
              <a:rPr lang="pl-PL" err="1"/>
              <a:t>explaborro</a:t>
            </a:r>
            <a:r>
              <a:rPr lang="pl-PL"/>
              <a:t> </a:t>
            </a:r>
            <a:r>
              <a:rPr lang="pl-PL" err="1"/>
              <a:t>volorit</a:t>
            </a:r>
            <a:r>
              <a:rPr lang="pl-PL"/>
              <a:t>.</a:t>
            </a:r>
          </a:p>
          <a:p>
            <a:pPr lvl="1"/>
            <a:r>
              <a:rPr lang="pl-PL"/>
              <a:t>As qui </a:t>
            </a:r>
            <a:r>
              <a:rPr lang="pl-PL" err="1"/>
              <a:t>omnimaximod</a:t>
            </a:r>
            <a:r>
              <a:rPr lang="pl-PL"/>
              <a:t> qui </a:t>
            </a:r>
            <a:r>
              <a:rPr lang="pl-PL" err="1"/>
              <a:t>dolum</a:t>
            </a:r>
            <a:r>
              <a:rPr lang="pl-PL"/>
              <a:t> </a:t>
            </a:r>
            <a:r>
              <a:rPr lang="pl-PL" err="1"/>
              <a:t>ipid</a:t>
            </a:r>
            <a:r>
              <a:rPr lang="pl-PL"/>
              <a:t> </a:t>
            </a:r>
            <a:r>
              <a:rPr lang="pl-PL" err="1"/>
              <a:t>mo</a:t>
            </a:r>
            <a:r>
              <a:rPr lang="pl-PL"/>
              <a:t> to </a:t>
            </a:r>
            <a:r>
              <a:rPr lang="pl-PL" err="1"/>
              <a:t>officia</a:t>
            </a:r>
            <a:r>
              <a:rPr lang="pl-PL"/>
              <a:t> </a:t>
            </a:r>
            <a:r>
              <a:rPr lang="pl-PL" err="1"/>
              <a:t>diciisi</a:t>
            </a:r>
            <a:r>
              <a:rPr lang="pl-PL"/>
              <a:t>. </a:t>
            </a:r>
          </a:p>
          <a:p>
            <a:pPr lvl="0"/>
            <a:endParaRPr lang="pl-PL"/>
          </a:p>
        </p:txBody>
      </p:sp>
      <p:sp>
        <p:nvSpPr>
          <p:cNvPr id="11" name="Holder 4">
            <a:extLst>
              <a:ext uri="{FF2B5EF4-FFF2-40B4-BE49-F238E27FC236}">
                <a16:creationId xmlns:a16="http://schemas.microsoft.com/office/drawing/2014/main" id="{13AC785C-63C0-4777-6F77-CB467939F588}"/>
              </a:ext>
            </a:extLst>
          </p:cNvPr>
          <p:cNvSpPr txBox="1">
            <a:spLocks/>
          </p:cNvSpPr>
          <p:nvPr userDrawn="1"/>
        </p:nvSpPr>
        <p:spPr>
          <a:xfrm>
            <a:off x="22662000" y="12798000"/>
            <a:ext cx="836400" cy="2693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kern="0"/>
            </a:defPPr>
            <a:lvl1pPr>
              <a:defRPr sz="1800" b="0" i="0">
                <a:solidFill>
                  <a:srgbClr val="000647"/>
                </a:solidFill>
                <a:latin typeface="Arial"/>
                <a:cs typeface="Arial"/>
              </a:defRPr>
            </a:lvl1pPr>
          </a:lstStyle>
          <a:p>
            <a:pPr marL="15403" algn="r">
              <a:lnSpc>
                <a:spcPts val="2104"/>
              </a:lnSpc>
            </a:pPr>
            <a:r>
              <a:rPr lang="pl-PL" b="1" err="1">
                <a:solidFill>
                  <a:schemeClr val="tx2"/>
                </a:solidFill>
              </a:rPr>
              <a:t>pej.pl</a:t>
            </a:r>
            <a:endParaRPr lang="pl-PL" b="1">
              <a:solidFill>
                <a:schemeClr val="tx2"/>
              </a:solidFill>
            </a:endParaRPr>
          </a:p>
        </p:txBody>
      </p:sp>
      <p:pic>
        <p:nvPicPr>
          <p:cNvPr id="9" name="Obraz 8" descr="Obraz zawierający Grafika, Czcionka, logo, projekt graficzny&#10;&#10;Opis wygenerowany automatycznie">
            <a:extLst>
              <a:ext uri="{FF2B5EF4-FFF2-40B4-BE49-F238E27FC236}">
                <a16:creationId xmlns:a16="http://schemas.microsoft.com/office/drawing/2014/main" id="{594E6C07-3430-6B72-A8AE-F166B10AA7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9652" y="526449"/>
            <a:ext cx="2640400" cy="1143000"/>
          </a:xfrm>
          <a:prstGeom prst="rect">
            <a:avLst/>
          </a:prstGeom>
        </p:spPr>
      </p:pic>
      <p:pic>
        <p:nvPicPr>
          <p:cNvPr id="5" name="Obraz 4" descr="Obraz zawierający Grafika, projekt graficzny, Czcionka, logo&#10;&#10;Opis wygenerowany automatycznie">
            <a:extLst>
              <a:ext uri="{FF2B5EF4-FFF2-40B4-BE49-F238E27FC236}">
                <a16:creationId xmlns:a16="http://schemas.microsoft.com/office/drawing/2014/main" id="{7DC93542-7A2D-3E65-00AE-825B45D2DAE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800" y="525600"/>
            <a:ext cx="2638800" cy="114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142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een highlight">
    <p:bg>
      <p:bgPr>
        <a:solidFill>
          <a:srgbClr val="00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1EFF5CD-85F6-4BB4-B91A-5049F250C4E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76413563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1EFF5CD-85F6-4BB4-B91A-5049F250C4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14331215" y="0"/>
            <a:ext cx="833901" cy="13716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white">
          <a:xfrm>
            <a:off x="2" y="0"/>
            <a:ext cx="14343912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24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0"/>
          </p:nvPr>
        </p:nvSpPr>
        <p:spPr>
          <a:xfrm>
            <a:off x="19354803" y="12789553"/>
            <a:ext cx="2964101" cy="3282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23" name="Title 3"/>
          <p:cNvSpPr>
            <a:spLocks noGrp="1"/>
          </p:cNvSpPr>
          <p:nvPr>
            <p:ph type="title" hasCustomPrompt="1"/>
          </p:nvPr>
        </p:nvSpPr>
        <p:spPr>
          <a:xfrm>
            <a:off x="1870879" y="410536"/>
            <a:ext cx="11946723" cy="664797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4800" b="1" i="0" u="none" kern="0" spc="0">
                <a:solidFill>
                  <a:srgbClr val="000647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F9FC9DCD-8AC0-4305-EC92-6CE6CA9B0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7960" y="-523"/>
            <a:ext cx="392376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79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een one third">
    <p:bg>
      <p:bgPr>
        <a:solidFill>
          <a:srgbClr val="00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B989DEF-FC1A-4867-88AF-E801C8ED4A6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6406328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B989DEF-FC1A-4867-88AF-E801C8ED4A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342140" y="0"/>
            <a:ext cx="833901" cy="13716000"/>
          </a:xfrm>
          <a:prstGeom prst="rect">
            <a:avLst/>
          </a:prstGeom>
        </p:spPr>
      </p:pic>
      <p:sp>
        <p:nvSpPr>
          <p:cNvPr id="11" name="Title 4"/>
          <p:cNvSpPr>
            <a:spLocks noGrp="1"/>
          </p:cNvSpPr>
          <p:nvPr>
            <p:ph type="title" hasCustomPrompt="1"/>
          </p:nvPr>
        </p:nvSpPr>
        <p:spPr>
          <a:xfrm>
            <a:off x="1866902" y="5362207"/>
            <a:ext cx="5648862" cy="2991589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80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Rectangle 12"/>
          <p:cNvSpPr/>
          <p:nvPr/>
        </p:nvSpPr>
        <p:spPr bwMode="white">
          <a:xfrm>
            <a:off x="8161529" y="-2619"/>
            <a:ext cx="16222475" cy="137186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24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2" name="Date Placeholder 1"/>
          <p:cNvSpPr>
            <a:spLocks noGrp="1"/>
          </p:cNvSpPr>
          <p:nvPr>
            <p:ph type="dt" sz="half" idx="29"/>
          </p:nvPr>
        </p:nvSpPr>
        <p:spPr>
          <a:xfrm>
            <a:off x="19354803" y="12789553"/>
            <a:ext cx="2964101" cy="3282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rgbClr val="000647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rgbClr val="000647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40C5981-C116-78DD-5555-084917AFBFB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41" y="675"/>
            <a:ext cx="392663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4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een half">
    <p:bg bwMode="grayWhite">
      <p:bgPr>
        <a:solidFill>
          <a:srgbClr val="00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A1746670-7067-49A0-A1D9-2B387145EDF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86780784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A1746670-7067-49A0-A1D9-2B387145ED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11379167" y="0"/>
            <a:ext cx="833901" cy="13716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192000" y="0"/>
            <a:ext cx="12192001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2000"/>
              </a:spcAft>
            </a:pPr>
            <a:endParaRPr lang="en-US" sz="24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3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12184043" y="0"/>
            <a:ext cx="12199957" cy="13716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3600" baseline="0"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1260001" y="3571200"/>
            <a:ext cx="8776800" cy="6573600"/>
          </a:xfrm>
          <a:prstGeom prst="rect">
            <a:avLst/>
          </a:prstGeom>
          <a:noFill/>
        </p:spPr>
        <p:txBody>
          <a:bodyPr vert="horz" wrap="square" lIns="0" tIns="0" rIns="320040" bIns="0" anchor="ctr">
            <a:noAutofit/>
          </a:bodyPr>
          <a:lstStyle>
            <a:lvl1pPr>
              <a:defRPr sz="8799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rgbClr val="000647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rgbClr val="000647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5"/>
          </p:nvPr>
        </p:nvSpPr>
        <p:spPr>
          <a:xfrm>
            <a:off x="19354803" y="12789553"/>
            <a:ext cx="2964101" cy="3282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pic>
        <p:nvPicPr>
          <p:cNvPr id="4" name="Obraz 5">
            <a:extLst>
              <a:ext uri="{FF2B5EF4-FFF2-40B4-BE49-F238E27FC236}">
                <a16:creationId xmlns:a16="http://schemas.microsoft.com/office/drawing/2014/main" id="{99A0D068-30E4-FBB7-6E88-2AAD7F59DE4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41" y="675"/>
            <a:ext cx="392663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04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een two third">
    <p:bg bwMode="grayWhite">
      <p:bgPr>
        <a:solidFill>
          <a:srgbClr val="00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AF46D84-5C51-4757-A05F-E09F237370D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20778795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AF46D84-5C51-4757-A05F-E09F237370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14819701" y="0"/>
            <a:ext cx="833901" cy="13716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gray">
          <a:xfrm>
            <a:off x="15639089" y="0"/>
            <a:ext cx="8744915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24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15639085" y="0"/>
            <a:ext cx="8744912" cy="13716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19354803" y="12789553"/>
            <a:ext cx="2964101" cy="3282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866902" y="3609301"/>
            <a:ext cx="11888203" cy="6573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8799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1200" smtClean="0">
                <a:solidFill>
                  <a:srgbClr val="000647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1200">
              <a:solidFill>
                <a:srgbClr val="000647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0517E2FB-F881-21FD-D988-92B2EE49BE4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41" y="675"/>
            <a:ext cx="392663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12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eft arrow">
    <p:bg>
      <p:bgPr>
        <a:solidFill>
          <a:srgbClr val="00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03DBE414-D42A-4387-BBD4-807FE8B4C10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0234976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1" imgH="423" progId="TCLayout.ActiveDocument.1">
                  <p:embed/>
                </p:oleObj>
              </mc:Choice>
              <mc:Fallback>
                <p:oleObj name="think-cell Slide" r:id="rId4" imgW="421" imgH="4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03DBE414-D42A-4387-BBD4-807FE8B4C10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E950D21F-02FC-4E58-A302-E762B2BF4DE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3"/>
            <a:ext cx="317502" cy="317501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6400" b="0" i="0" baseline="0">
              <a:solidFill>
                <a:srgbClr val="FFFFFF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6" name="Freeform 14"/>
          <p:cNvSpPr/>
          <p:nvPr/>
        </p:nvSpPr>
        <p:spPr bwMode="ltGray">
          <a:xfrm>
            <a:off x="3048" y="2621"/>
            <a:ext cx="8176624" cy="13716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2000"/>
              </a:spcAft>
            </a:pPr>
            <a:endParaRPr lang="en-US" sz="240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9354803" y="12789553"/>
            <a:ext cx="2964101" cy="3282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883" y="7180799"/>
            <a:ext cx="2730502" cy="6765925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7D26773A-281A-4429-90D6-7DE21C6592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3" y="5528411"/>
            <a:ext cx="4350376" cy="2628621"/>
          </a:xfrm>
        </p:spPr>
        <p:txBody>
          <a:bodyPr vert="horz" anchor="ctr" anchorCtr="0">
            <a:noAutofit/>
          </a:bodyPr>
          <a:lstStyle>
            <a:lvl1pPr>
              <a:defRPr sz="4800" baseline="0">
                <a:solidFill>
                  <a:srgbClr val="000647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63609659-708F-1DA2-0F0D-CD40FE2D01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47960" y="-523"/>
            <a:ext cx="392376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03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een left arrow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FA60057-7967-4408-98CE-05674DA159E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0706255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FA60057-7967-4408-98CE-05674DA159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Freeform 14"/>
          <p:cNvSpPr/>
          <p:nvPr/>
        </p:nvSpPr>
        <p:spPr bwMode="ltGray">
          <a:xfrm>
            <a:off x="0" y="0"/>
            <a:ext cx="8176624" cy="13716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6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2000"/>
              </a:spcAft>
            </a:pPr>
            <a:endParaRPr lang="en-US" sz="240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866903" y="5528411"/>
            <a:ext cx="4350376" cy="2628621"/>
          </a:xfrm>
        </p:spPr>
        <p:txBody>
          <a:bodyPr vert="horz" anchor="ctr" anchorCtr="0">
            <a:noAutofit/>
          </a:bodyPr>
          <a:lstStyle>
            <a:lvl1pPr>
              <a:defRPr sz="4800" baseline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19354803" y="12810072"/>
            <a:ext cx="2964101" cy="30777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200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rgbClr val="000647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rgbClr val="000647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4349282" y="6805658"/>
            <a:ext cx="5389334" cy="6923491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pic>
        <p:nvPicPr>
          <p:cNvPr id="7" name="Obraz 5">
            <a:extLst>
              <a:ext uri="{FF2B5EF4-FFF2-40B4-BE49-F238E27FC236}">
                <a16:creationId xmlns:a16="http://schemas.microsoft.com/office/drawing/2014/main" id="{D1525F63-4DBA-A8FD-6EA0-3073AD74829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41" y="675"/>
            <a:ext cx="392663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5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rrow one third">
    <p:bg>
      <p:bgPr>
        <a:solidFill>
          <a:srgbClr val="00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28038240"/>
              </p:ext>
            </p:extLst>
          </p:nvPr>
        </p:nvGraphicFramePr>
        <p:xfrm>
          <a:off x="3180" y="3180"/>
          <a:ext cx="3173" cy="3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80" y="3180"/>
                        <a:ext cx="3173" cy="3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>
          <a:xfrm>
            <a:off x="19354803" y="12789553"/>
            <a:ext cx="2964101" cy="3282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13" name="Pentagon 3"/>
          <p:cNvSpPr/>
          <p:nvPr/>
        </p:nvSpPr>
        <p:spPr bwMode="white">
          <a:xfrm>
            <a:off x="2" y="0"/>
            <a:ext cx="10853840" cy="13716000"/>
          </a:xfrm>
          <a:prstGeom prst="homePlate">
            <a:avLst>
              <a:gd name="adj" fmla="val 1293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2000"/>
              </a:spcAft>
            </a:pPr>
            <a:endParaRPr lang="en-US" sz="240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866901" y="3571200"/>
            <a:ext cx="7517570" cy="6573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8799" b="1">
                <a:solidFill>
                  <a:srgbClr val="000647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2" y="6788788"/>
            <a:ext cx="2597149" cy="7143749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BFB667DC-746C-7962-00F1-CB97E3E507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7960" y="-523"/>
            <a:ext cx="392376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1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een arrow one thir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315172F-77C8-47EB-857F-39BB273F6A4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8332922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315172F-77C8-47EB-857F-39BB273F6A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entagon 3"/>
          <p:cNvSpPr/>
          <p:nvPr/>
        </p:nvSpPr>
        <p:spPr bwMode="white">
          <a:xfrm>
            <a:off x="2" y="0"/>
            <a:ext cx="10853840" cy="13716000"/>
          </a:xfrm>
          <a:prstGeom prst="homePlate">
            <a:avLst>
              <a:gd name="adj" fmla="val 12939"/>
            </a:avLst>
          </a:prstGeom>
          <a:solidFill>
            <a:srgbClr val="0006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2000"/>
              </a:spcAft>
            </a:pPr>
            <a:endParaRPr lang="en-US" sz="240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866901" y="3571200"/>
            <a:ext cx="7517570" cy="6573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8799" b="1">
                <a:solidFill>
                  <a:srgbClr val="FFFFFF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9354803" y="12810072"/>
            <a:ext cx="2964101" cy="30777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200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rgbClr val="000647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rgbClr val="000647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7156117" y="6832601"/>
            <a:ext cx="5389334" cy="68834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pic>
        <p:nvPicPr>
          <p:cNvPr id="5" name="Obraz 5">
            <a:extLst>
              <a:ext uri="{FF2B5EF4-FFF2-40B4-BE49-F238E27FC236}">
                <a16:creationId xmlns:a16="http://schemas.microsoft.com/office/drawing/2014/main" id="{50D4D722-88C7-A637-A630-72A5BD11E79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41" y="675"/>
            <a:ext cx="392663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3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rrow half">
    <p:bg>
      <p:bgPr>
        <a:solidFill>
          <a:srgbClr val="00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9844B7D-52BD-4F06-8E7A-614287B9724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81586353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9844B7D-52BD-4F06-8E7A-614287B9724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6"/>
          </p:nvPr>
        </p:nvSpPr>
        <p:spPr>
          <a:xfrm>
            <a:off x="19354803" y="12789553"/>
            <a:ext cx="2964101" cy="3282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4" name="Pentagon 8"/>
          <p:cNvSpPr/>
          <p:nvPr/>
        </p:nvSpPr>
        <p:spPr bwMode="white">
          <a:xfrm>
            <a:off x="1" y="0"/>
            <a:ext cx="12727093" cy="13716000"/>
          </a:xfrm>
          <a:prstGeom prst="homePlate">
            <a:avLst>
              <a:gd name="adj" fmla="val 12939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2000"/>
              </a:spcAft>
            </a:pPr>
            <a:endParaRPr lang="en-US" sz="240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1870879" y="410536"/>
            <a:ext cx="8924733" cy="664797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4800" b="1" i="0" u="none" kern="0" spc="0">
                <a:solidFill>
                  <a:srgbClr val="000647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610" y="7179212"/>
            <a:ext cx="2730502" cy="6765925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18E800AA-7D5E-9D93-62C0-F8E3CA6534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7960" y="-523"/>
            <a:ext cx="392376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8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een arrow half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8FDF04B-D838-41F6-9EA1-DE3F62EEE68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16105675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8FDF04B-D838-41F6-9EA1-DE3F62EEE6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Pentagon 8"/>
          <p:cNvSpPr/>
          <p:nvPr/>
        </p:nvSpPr>
        <p:spPr bwMode="white">
          <a:xfrm>
            <a:off x="1" y="0"/>
            <a:ext cx="12727093" cy="13716000"/>
          </a:xfrm>
          <a:prstGeom prst="homePlate">
            <a:avLst>
              <a:gd name="adj" fmla="val 12939"/>
            </a:avLst>
          </a:prstGeom>
          <a:solidFill>
            <a:srgbClr val="0006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2000"/>
              </a:spcAft>
            </a:pPr>
            <a:endParaRPr lang="en-US" sz="240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6" name="Title 2"/>
          <p:cNvSpPr>
            <a:spLocks noGrp="1"/>
          </p:cNvSpPr>
          <p:nvPr>
            <p:ph type="title" hasCustomPrompt="1"/>
          </p:nvPr>
        </p:nvSpPr>
        <p:spPr>
          <a:xfrm>
            <a:off x="1870879" y="410536"/>
            <a:ext cx="8858083" cy="664797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4800" b="1" i="0" u="none" kern="0" spc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19354803" y="12810072"/>
            <a:ext cx="2964101" cy="30777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200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rgbClr val="000647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rgbClr val="000647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8920344" y="6815611"/>
            <a:ext cx="5389334" cy="691310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pic>
        <p:nvPicPr>
          <p:cNvPr id="7" name="Obraz 5">
            <a:extLst>
              <a:ext uri="{FF2B5EF4-FFF2-40B4-BE49-F238E27FC236}">
                <a16:creationId xmlns:a16="http://schemas.microsoft.com/office/drawing/2014/main" id="{E5A8EF36-C802-4120-BC14-A314C964626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41" y="675"/>
            <a:ext cx="392663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ajd tekstowy_v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900000" y="4608000"/>
            <a:ext cx="13320000" cy="102587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4800" b="0" i="0">
                <a:solidFill>
                  <a:schemeClr val="bg1"/>
                </a:solidFill>
                <a:latin typeface="+mn-lt"/>
                <a:cs typeface="Arial"/>
              </a:defRPr>
            </a:lvl1pPr>
          </a:lstStyle>
          <a:p>
            <a:r>
              <a:rPr lang="pl-PL"/>
              <a:t>Podtytuł rozdziału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892800" y="3888000"/>
            <a:ext cx="13320000" cy="80889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4800" b="1" i="0">
                <a:solidFill>
                  <a:schemeClr val="bg1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pl-PL"/>
              <a:t>Tytuł rozdziału</a:t>
            </a:r>
          </a:p>
        </p:txBody>
      </p:sp>
      <p:sp>
        <p:nvSpPr>
          <p:cNvPr id="11" name="Holder 4">
            <a:extLst>
              <a:ext uri="{FF2B5EF4-FFF2-40B4-BE49-F238E27FC236}">
                <a16:creationId xmlns:a16="http://schemas.microsoft.com/office/drawing/2014/main" id="{13AC785C-63C0-4777-6F77-CB467939F588}"/>
              </a:ext>
            </a:extLst>
          </p:cNvPr>
          <p:cNvSpPr txBox="1">
            <a:spLocks/>
          </p:cNvSpPr>
          <p:nvPr userDrawn="1"/>
        </p:nvSpPr>
        <p:spPr>
          <a:xfrm>
            <a:off x="22662000" y="12798000"/>
            <a:ext cx="836400" cy="2693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kern="0"/>
            </a:defPPr>
            <a:lvl1pPr>
              <a:defRPr sz="1800" b="0" i="0">
                <a:solidFill>
                  <a:srgbClr val="000647"/>
                </a:solidFill>
                <a:latin typeface="Arial"/>
                <a:cs typeface="Arial"/>
              </a:defRPr>
            </a:lvl1pPr>
          </a:lstStyle>
          <a:p>
            <a:pPr marL="15403" algn="r">
              <a:lnSpc>
                <a:spcPts val="2104"/>
              </a:lnSpc>
            </a:pPr>
            <a:r>
              <a:rPr lang="pl-PL" b="1" err="1">
                <a:solidFill>
                  <a:srgbClr val="FFFFFF"/>
                </a:solidFill>
              </a:rPr>
              <a:t>pej.pl</a:t>
            </a:r>
            <a:endParaRPr lang="pl-PL" b="1">
              <a:solidFill>
                <a:srgbClr val="FFFFFF"/>
              </a:solidFill>
            </a:endParaRPr>
          </a:p>
        </p:txBody>
      </p:sp>
      <p:sp>
        <p:nvSpPr>
          <p:cNvPr id="15" name="Symbol zastępczy tekstu 12">
            <a:extLst>
              <a:ext uri="{FF2B5EF4-FFF2-40B4-BE49-F238E27FC236}">
                <a16:creationId xmlns:a16="http://schemas.microsoft.com/office/drawing/2014/main" id="{E5D80FF2-A113-B904-DFF2-FC2264E7FB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000" y="7086600"/>
            <a:ext cx="13320000" cy="5105400"/>
          </a:xfrm>
        </p:spPr>
        <p:txBody>
          <a:bodyPr>
            <a:noAutofit/>
          </a:bodyPr>
          <a:lstStyle>
            <a:lvl1pPr>
              <a:defRPr sz="30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Krótki wstęp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adipiscing elit </a:t>
            </a:r>
            <a:r>
              <a:rPr lang="pl-PL" err="1"/>
              <a:t>ultrices</a:t>
            </a:r>
            <a:endParaRPr lang="pl-PL"/>
          </a:p>
          <a:p>
            <a:pPr lvl="0"/>
            <a:r>
              <a:rPr lang="pl-PL" err="1"/>
              <a:t>eget</a:t>
            </a:r>
            <a:r>
              <a:rPr lang="pl-PL"/>
              <a:t> </a:t>
            </a:r>
            <a:r>
              <a:rPr lang="pl-PL" err="1"/>
              <a:t>odioret</a:t>
            </a:r>
            <a:r>
              <a:rPr lang="pl-PL"/>
              <a:t> </a:t>
            </a:r>
            <a:r>
              <a:rPr lang="pl-PL" err="1"/>
              <a:t>sodales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luctus</a:t>
            </a:r>
            <a:r>
              <a:rPr lang="pl-PL"/>
              <a:t> </a:t>
            </a:r>
            <a:r>
              <a:rPr lang="pl-PL" err="1"/>
              <a:t>rhoncus</a:t>
            </a:r>
            <a:r>
              <a:rPr lang="pl-PL"/>
              <a:t> </a:t>
            </a:r>
            <a:r>
              <a:rPr lang="pl-PL" err="1"/>
              <a:t>augue</a:t>
            </a:r>
            <a:r>
              <a:rPr lang="pl-PL"/>
              <a:t> a </a:t>
            </a:r>
            <a:r>
              <a:rPr lang="pl-PL" err="1"/>
              <a:t>tincidunt</a:t>
            </a:r>
            <a:r>
              <a:rPr lang="pl-PL"/>
              <a:t>.</a:t>
            </a:r>
          </a:p>
          <a:p>
            <a:pPr lvl="0"/>
            <a:r>
              <a:rPr lang="pl-PL" err="1"/>
              <a:t>Donec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hendrerit</a:t>
            </a:r>
            <a:r>
              <a:rPr lang="pl-PL"/>
              <a:t> </a:t>
            </a:r>
            <a:r>
              <a:rPr lang="pl-PL" err="1"/>
              <a:t>magna</a:t>
            </a:r>
            <a:r>
              <a:rPr lang="pl-PL"/>
              <a:t>, </a:t>
            </a:r>
            <a:r>
              <a:rPr lang="pl-PL" err="1"/>
              <a:t>nonu</a:t>
            </a:r>
            <a:r>
              <a:rPr lang="pl-PL"/>
              <a:t> </a:t>
            </a:r>
            <a:r>
              <a:rPr lang="pl-PL" err="1"/>
              <a:t>convallis</a:t>
            </a:r>
            <a:r>
              <a:rPr lang="pl-PL"/>
              <a:t> </a:t>
            </a:r>
            <a:r>
              <a:rPr lang="pl-PL" err="1"/>
              <a:t>tortor</a:t>
            </a:r>
            <a:r>
              <a:rPr lang="pl-PL"/>
              <a:t>. </a:t>
            </a:r>
            <a:r>
              <a:rPr lang="pl-PL" err="1"/>
              <a:t>Praesent</a:t>
            </a:r>
            <a:endParaRPr lang="pl-PL"/>
          </a:p>
          <a:p>
            <a:pPr lvl="0"/>
            <a:r>
              <a:rPr lang="pl-PL" err="1"/>
              <a:t>accumsan</a:t>
            </a:r>
            <a:r>
              <a:rPr lang="pl-PL"/>
              <a:t> </a:t>
            </a:r>
            <a:r>
              <a:rPr lang="pl-PL" err="1"/>
              <a:t>congue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venenatis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imperdiet</a:t>
            </a:r>
            <a:r>
              <a:rPr lang="pl-PL"/>
              <a:t> et.</a:t>
            </a:r>
          </a:p>
        </p:txBody>
      </p:sp>
      <p:pic>
        <p:nvPicPr>
          <p:cNvPr id="4" name="Obraz 3" descr="Obraz zawierający Grafika, Czcionka, logo, projekt graficzny&#10;&#10;Opis wygenerowany automatycznie">
            <a:extLst>
              <a:ext uri="{FF2B5EF4-FFF2-40B4-BE49-F238E27FC236}">
                <a16:creationId xmlns:a16="http://schemas.microsoft.com/office/drawing/2014/main" id="{782612CF-71E2-9B4C-6127-26F75E6162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9652" y="526449"/>
            <a:ext cx="26404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549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rrow two third">
    <p:bg>
      <p:bgPr>
        <a:solidFill>
          <a:srgbClr val="00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BBB83FB2-C959-4CDE-B7FF-4C95EF08699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39145823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BBB83FB2-C959-4CDE-B7FF-4C95EF08699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/>
        </p:nvSpPr>
        <p:spPr bwMode="white">
          <a:xfrm>
            <a:off x="1" y="0"/>
            <a:ext cx="16892477" cy="13716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2000"/>
              </a:spcAft>
            </a:pPr>
            <a:endParaRPr lang="en-US" sz="24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19354803" y="12789553"/>
            <a:ext cx="2964101" cy="3282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1870877" y="410536"/>
            <a:ext cx="12513600" cy="664797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4800" b="1" i="0" u="none" kern="0" spc="0">
                <a:solidFill>
                  <a:srgbClr val="000647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0677" y="7179212"/>
            <a:ext cx="2730502" cy="6765925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text on it&#10;&#10;Description automatically generated">
            <a:extLst>
              <a:ext uri="{FF2B5EF4-FFF2-40B4-BE49-F238E27FC236}">
                <a16:creationId xmlns:a16="http://schemas.microsoft.com/office/drawing/2014/main" id="{46F85090-F756-4010-0A75-EDFAEFAC14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7960" y="-523"/>
            <a:ext cx="392376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4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reen arrow two thir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725DC5B-2BF9-43CA-A825-AB94855763B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520431140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725DC5B-2BF9-43CA-A825-AB94855763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/>
        </p:nvSpPr>
        <p:spPr bwMode="white">
          <a:xfrm>
            <a:off x="1" y="0"/>
            <a:ext cx="16892477" cy="13716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064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2000"/>
              </a:spcAft>
            </a:pPr>
            <a:endParaRPr lang="en-US" sz="24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 hasCustomPrompt="1"/>
          </p:nvPr>
        </p:nvSpPr>
        <p:spPr>
          <a:xfrm>
            <a:off x="1870877" y="410536"/>
            <a:ext cx="12513600" cy="664797"/>
          </a:xfrm>
          <a:prstGeom prst="rect">
            <a:avLst/>
          </a:prstGeom>
        </p:spPr>
        <p:txBody>
          <a:bodyPr vert="horz" wrap="square" lIns="0" tIns="0" rIns="0" bIns="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defRPr sz="4800" b="1" i="0" u="none" kern="0" spc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19354803" y="12810072"/>
            <a:ext cx="2964101" cy="30777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200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rgbClr val="000647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rgbClr val="000647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13135256" y="6815611"/>
            <a:ext cx="5389334" cy="691310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4CA0C72-C0BE-FE49-6945-FAA8FAB481B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41" y="675"/>
            <a:ext cx="392663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4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statement green">
    <p:bg>
      <p:bgPr>
        <a:solidFill>
          <a:srgbClr val="00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F927D48-16FF-4E13-AA86-7BCDC55914C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67968594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F927D48-16FF-4E13-AA86-7BCDC55914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9354803" y="12789553"/>
            <a:ext cx="2964101" cy="3282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866902" y="7652669"/>
            <a:ext cx="21285200" cy="3213101"/>
          </a:xfrm>
        </p:spPr>
        <p:txBody>
          <a:bodyPr vert="horz" anchor="b">
            <a:noAutofit/>
          </a:bodyPr>
          <a:lstStyle>
            <a:lvl1pPr marL="0" algn="l" defTabSz="1828686" rtl="0" eaLnBrk="1" fontAlgn="auto" latinLnBrk="0" hangingPunct="1">
              <a:lnSpc>
                <a:spcPts val="11999"/>
              </a:lnSpc>
              <a:spcBef>
                <a:spcPts val="0"/>
              </a:spcBef>
              <a:spcAft>
                <a:spcPts val="0"/>
              </a:spcAft>
              <a:defRPr lang="en-US" sz="9599" kern="1200" baseline="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pic>
        <p:nvPicPr>
          <p:cNvPr id="12" name="Picture 11" descr="A logo with text on it&#10;&#10;Description automatically generated">
            <a:extLst>
              <a:ext uri="{FF2B5EF4-FFF2-40B4-BE49-F238E27FC236}">
                <a16:creationId xmlns:a16="http://schemas.microsoft.com/office/drawing/2014/main" id="{A4E30C93-BFBC-1C90-224B-A084BE5C0D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7960" y="-523"/>
            <a:ext cx="392376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55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statement icon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285131F3-9541-4573-82DB-45C29170C7F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28040046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1" imgH="423" progId="TCLayout.ActiveDocument.1">
                  <p:embed/>
                </p:oleObj>
              </mc:Choice>
              <mc:Fallback>
                <p:oleObj name="think-cell Slide" r:id="rId4" imgW="421" imgH="42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285131F3-9541-4573-82DB-45C29170C7F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2E6F257-1C97-4DC7-9AE3-772FB354764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3"/>
            <a:ext cx="317502" cy="317501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10799" b="0" i="0" baseline="0">
              <a:solidFill>
                <a:srgbClr val="FFFFFF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9354803" y="12789553"/>
            <a:ext cx="2964101" cy="3282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6" name="Rectangle 5"/>
          <p:cNvSpPr/>
          <p:nvPr/>
        </p:nvSpPr>
        <p:spPr bwMode="white">
          <a:xfrm>
            <a:off x="1866902" y="2527299"/>
            <a:ext cx="1865376" cy="1865376"/>
          </a:xfrm>
          <a:prstGeom prst="rect">
            <a:avLst/>
          </a:prstGeom>
          <a:noFill/>
          <a:ln w="12700">
            <a:solidFill>
              <a:srgbClr val="0006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24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866902" y="7652669"/>
            <a:ext cx="21285200" cy="3213101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algn="l" defTabSz="1828686" rtl="0" eaLnBrk="1" fontAlgn="auto" latinLnBrk="0" hangingPunct="1">
              <a:lnSpc>
                <a:spcPts val="11999"/>
              </a:lnSpc>
              <a:spcBef>
                <a:spcPts val="0"/>
              </a:spcBef>
              <a:spcAft>
                <a:spcPts val="0"/>
              </a:spcAft>
              <a:defRPr lang="en-US" sz="9599" kern="1200" baseline="0" dirty="0">
                <a:solidFill>
                  <a:srgbClr val="000647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101461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">
    <p:bg>
      <p:bgPr>
        <a:solidFill>
          <a:srgbClr val="06B2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8934060"/>
              </p:ext>
            </p:extLst>
          </p:nvPr>
        </p:nvGraphicFramePr>
        <p:xfrm>
          <a:off x="3180" y="3180"/>
          <a:ext cx="3173" cy="3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24" imgH="324" progId="TCLayout.ActiveDocument.1">
                  <p:embed/>
                </p:oleObj>
              </mc:Choice>
              <mc:Fallback>
                <p:oleObj name="think-cell Slide" r:id="rId3" imgW="324" imgH="32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80" y="3180"/>
                        <a:ext cx="3173" cy="3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13594924" y="202888"/>
            <a:ext cx="1538515" cy="20039642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1" y="5"/>
            <a:ext cx="24384000" cy="11734669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000647"/>
          </a:solidFill>
          <a:ln>
            <a:noFill/>
          </a:ln>
          <a:effectLst/>
        </p:spPr>
        <p:txBody>
          <a:bodyPr vert="horz" wrap="square" lIns="182868" tIns="91434" rIns="182868" bIns="91434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2701"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pic>
        <p:nvPicPr>
          <p:cNvPr id="3" name="Picture 2" descr="A logo with text on it&#10;&#10;Description automatically generated">
            <a:extLst>
              <a:ext uri="{FF2B5EF4-FFF2-40B4-BE49-F238E27FC236}">
                <a16:creationId xmlns:a16="http://schemas.microsoft.com/office/drawing/2014/main" id="{856572AE-39CE-1B22-FAB1-FAB664BB0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7960" y="-523"/>
            <a:ext cx="392376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2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E0AEB7E9-A02B-4032-A3AE-FE4B2959481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19763171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E0AEB7E9-A02B-4032-A3AE-FE4B295948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 bwMode="white"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 bwMode="white">
          <a:xfrm>
            <a:off x="19354803" y="12789553"/>
            <a:ext cx="2964101" cy="3282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71133" y="486755"/>
            <a:ext cx="17763067" cy="664797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>
              <a:defRPr sz="480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cxnSp>
        <p:nvCxnSpPr>
          <p:cNvPr id="10" name="Łącznik prosty 3">
            <a:extLst>
              <a:ext uri="{FF2B5EF4-FFF2-40B4-BE49-F238E27FC236}">
                <a16:creationId xmlns:a16="http://schemas.microsoft.com/office/drawing/2014/main" id="{1F770B74-90A8-1E09-DB58-06CDB9051AC4}"/>
              </a:ext>
            </a:extLst>
          </p:cNvPr>
          <p:cNvCxnSpPr/>
          <p:nvPr/>
        </p:nvCxnSpPr>
        <p:spPr>
          <a:xfrm>
            <a:off x="1" y="1694243"/>
            <a:ext cx="24384000" cy="0"/>
          </a:xfrm>
          <a:prstGeom prst="line">
            <a:avLst/>
          </a:prstGeom>
          <a:ln w="28575">
            <a:solidFill>
              <a:srgbClr val="06B2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12">
            <a:extLst>
              <a:ext uri="{FF2B5EF4-FFF2-40B4-BE49-F238E27FC236}">
                <a16:creationId xmlns:a16="http://schemas.microsoft.com/office/drawing/2014/main" id="{ED1F3091-6F4B-880B-98F2-ADD6B3196916}"/>
              </a:ext>
            </a:extLst>
          </p:cNvPr>
          <p:cNvCxnSpPr/>
          <p:nvPr/>
        </p:nvCxnSpPr>
        <p:spPr>
          <a:xfrm>
            <a:off x="-8127" y="1805139"/>
            <a:ext cx="24384000" cy="0"/>
          </a:xfrm>
          <a:prstGeom prst="line">
            <a:avLst/>
          </a:prstGeom>
          <a:ln w="28575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logo with text on it&#10;&#10;Description automatically generated">
            <a:extLst>
              <a:ext uri="{FF2B5EF4-FFF2-40B4-BE49-F238E27FC236}">
                <a16:creationId xmlns:a16="http://schemas.microsoft.com/office/drawing/2014/main" id="{F8C6060B-05BF-1115-C6BC-76826CAECF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7960" y="-523"/>
            <a:ext cx="392376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04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CA6AD839-1874-49C5-83FB-72234D45932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39703463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CA6AD839-1874-49C5-83FB-72234D45932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>
          <a:xfrm>
            <a:off x="19354803" y="12789553"/>
            <a:ext cx="2964101" cy="3282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E7D36A-650C-5004-ED24-5FC3B590D082}"/>
              </a:ext>
            </a:extLst>
          </p:cNvPr>
          <p:cNvSpPr txBox="1"/>
          <p:nvPr/>
        </p:nvSpPr>
        <p:spPr>
          <a:xfrm>
            <a:off x="22335744" y="12810075"/>
            <a:ext cx="816357" cy="30777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rgbClr val="000647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rgbClr val="000647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pic>
        <p:nvPicPr>
          <p:cNvPr id="4" name="Obraz 5">
            <a:extLst>
              <a:ext uri="{FF2B5EF4-FFF2-40B4-BE49-F238E27FC236}">
                <a16:creationId xmlns:a16="http://schemas.microsoft.com/office/drawing/2014/main" id="{864DCA5C-A38D-7B7A-3504-94666BDBA93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41" y="675"/>
            <a:ext cx="392663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38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lank green">
    <p:bg>
      <p:bgPr>
        <a:solidFill>
          <a:srgbClr val="00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34BFC2D-7AFC-4B68-83C4-2DD649FED41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07671967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34BFC2D-7AFC-4B68-83C4-2DD649FED4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 bwMode="white"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>
          <a:xfrm>
            <a:off x="19354803" y="12789553"/>
            <a:ext cx="2964101" cy="3282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0FE782A0-DCE7-7F17-2315-BE3B6F9CF5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7960" y="-523"/>
            <a:ext cx="392376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69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15811153"/>
              </p:ext>
            </p:extLst>
          </p:nvPr>
        </p:nvGraphicFramePr>
        <p:xfrm>
          <a:off x="3180" y="3180"/>
          <a:ext cx="3173" cy="3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80" y="3180"/>
                        <a:ext cx="3173" cy="3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raz 1" descr="Obraz zawierający Jaskrawoniebieski, zrzut ekranu, niebieskie, Grafika&#10;&#10;Opis wygenerowany automatycznie">
            <a:extLst>
              <a:ext uri="{FF2B5EF4-FFF2-40B4-BE49-F238E27FC236}">
                <a16:creationId xmlns:a16="http://schemas.microsoft.com/office/drawing/2014/main" id="{B13DDA5A-276F-1595-46A5-10E8D7D6B0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24384000" cy="13716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40F1522-76ED-A528-31DF-EB3EDA8E27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66902" y="4010213"/>
            <a:ext cx="13281658" cy="3606800"/>
          </a:xfrm>
        </p:spPr>
        <p:txBody>
          <a:bodyPr anchor="b"/>
          <a:lstStyle>
            <a:lvl1pPr>
              <a:defRPr sz="7466" b="1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  <p:pic>
        <p:nvPicPr>
          <p:cNvPr id="6" name="Picture 5" descr="A logo with text on it&#10;&#10;Description automatically generated">
            <a:extLst>
              <a:ext uri="{FF2B5EF4-FFF2-40B4-BE49-F238E27FC236}">
                <a16:creationId xmlns:a16="http://schemas.microsoft.com/office/drawing/2014/main" id="{64144EC4-8DE5-ACD1-E089-46255E781F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7960" y="-523"/>
            <a:ext cx="392376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35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4E53DB7-8CD6-42F0-9A4D-6D33E7483B4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26796684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4E53DB7-8CD6-42F0-9A4D-6D33E7483B4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9" name="Group 48"/>
          <p:cNvGrpSpPr/>
          <p:nvPr/>
        </p:nvGrpSpPr>
        <p:grpSpPr>
          <a:xfrm>
            <a:off x="-1199" y="-2"/>
            <a:ext cx="24387600" cy="13716003"/>
            <a:chOff x="-600" y="-1"/>
            <a:chExt cx="12193800" cy="6858001"/>
          </a:xfrm>
        </p:grpSpPr>
        <p:sp>
          <p:nvSpPr>
            <p:cNvPr id="50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701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51" name="Baselines / anchors"/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77" name="Straight Connector 76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134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utter space"/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66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701">
                  <a:latin typeface="Trebuchet MS" panose="020B0603020202020204" pitchFamily="34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7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701">
                  <a:latin typeface="Trebuchet MS" panose="020B0603020202020204" pitchFamily="34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8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701">
                  <a:latin typeface="Trebuchet MS" panose="020B0603020202020204" pitchFamily="34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9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701">
                  <a:latin typeface="Trebuchet MS" panose="020B0603020202020204" pitchFamily="34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0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701">
                  <a:latin typeface="Trebuchet MS" panose="020B0603020202020204" pitchFamily="34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1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701">
                  <a:latin typeface="Trebuchet MS" panose="020B0603020202020204" pitchFamily="34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2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701">
                  <a:latin typeface="Trebuchet MS" panose="020B0603020202020204" pitchFamily="34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3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701">
                  <a:latin typeface="Trebuchet MS" panose="020B0603020202020204" pitchFamily="34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4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701">
                  <a:latin typeface="Trebuchet MS" panose="020B0603020202020204" pitchFamily="34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5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701">
                  <a:latin typeface="Trebuchet MS" panose="020B0603020202020204" pitchFamily="34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76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701">
                  <a:latin typeface="Trebuchet MS" panose="020B0603020202020204" pitchFamily="34" charset="0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53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  <a:sym typeface="+mn-lt"/>
              </a:endParaRPr>
            </a:p>
          </p:txBody>
        </p:sp>
        <p:sp>
          <p:nvSpPr>
            <p:cNvPr id="54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701">
                <a:latin typeface="Trebuchet MS" panose="020B0603020202020204" pitchFamily="34" charset="0"/>
                <a:ea typeface="+mn-ea"/>
                <a:cs typeface="+mn-cs"/>
                <a:sym typeface="+mn-lt"/>
              </a:endParaRPr>
            </a:p>
          </p:txBody>
        </p:sp>
        <p:sp>
          <p:nvSpPr>
            <p:cNvPr id="57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701">
                <a:latin typeface="Trebuchet MS" panose="020B0603020202020204" pitchFamily="34" charset="0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58" name="Five column measure"/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61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701">
                  <a:latin typeface="Trebuchet MS" panose="020B0603020202020204" pitchFamily="34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2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701">
                  <a:latin typeface="Trebuchet MS" panose="020B0603020202020204" pitchFamily="34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3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701">
                  <a:latin typeface="Trebuchet MS" panose="020B0603020202020204" pitchFamily="34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4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701">
                  <a:latin typeface="Trebuchet MS" panose="020B0603020202020204" pitchFamily="34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65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701">
                  <a:latin typeface="Trebuchet MS" panose="020B0603020202020204" pitchFamily="34" charset="0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59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2000"/>
                </a:spcAft>
              </a:pPr>
              <a:endParaRPr lang="en-US" sz="240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endParaRPr>
            </a:p>
          </p:txBody>
        </p:sp>
        <p:sp>
          <p:nvSpPr>
            <p:cNvPr id="60" name="Footnote example"/>
            <p:cNvSpPr txBox="1"/>
            <p:nvPr/>
          </p:nvSpPr>
          <p:spPr>
            <a:xfrm>
              <a:off x="630000" y="6144442"/>
              <a:ext cx="9030915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1828686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  <a:sym typeface="+mn-lt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1828686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  <a:sym typeface="+mn-lt"/>
                </a:rPr>
                <a:t>Note: Do not put a period at the end of the note or the source</a:t>
              </a:r>
            </a:p>
            <a:p>
              <a:pPr marL="0" marR="0" lvl="0" indent="0" algn="l" defTabSz="1828686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  <a:sym typeface="+mn-lt"/>
                </a:rPr>
                <a:t>Source: Include a source for every chart that you use. Separate sources with a semicolon; BCG-related sources go at the end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229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ajd tekstowy_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 hasCustomPrompt="1"/>
          </p:nvPr>
        </p:nvSpPr>
        <p:spPr>
          <a:xfrm>
            <a:off x="900000" y="4608000"/>
            <a:ext cx="13320000" cy="102587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4800" b="0" i="0">
                <a:solidFill>
                  <a:schemeClr val="tx2"/>
                </a:solidFill>
                <a:latin typeface="+mn-lt"/>
                <a:cs typeface="Arial"/>
              </a:defRPr>
            </a:lvl1pPr>
          </a:lstStyle>
          <a:p>
            <a:r>
              <a:rPr lang="pl-PL"/>
              <a:t>Podtytuł rozdziału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892800" y="3888000"/>
            <a:ext cx="13320000" cy="80889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4800" b="1" i="0">
                <a:solidFill>
                  <a:schemeClr val="tx2"/>
                </a:solidFill>
                <a:latin typeface="+mj-lt"/>
                <a:cs typeface="Arial"/>
              </a:defRPr>
            </a:lvl1pPr>
          </a:lstStyle>
          <a:p>
            <a:pPr lvl="0"/>
            <a:r>
              <a:rPr lang="pl-PL"/>
              <a:t>Tytuł rozdziału</a:t>
            </a:r>
          </a:p>
        </p:txBody>
      </p:sp>
      <p:sp>
        <p:nvSpPr>
          <p:cNvPr id="11" name="Holder 4">
            <a:extLst>
              <a:ext uri="{FF2B5EF4-FFF2-40B4-BE49-F238E27FC236}">
                <a16:creationId xmlns:a16="http://schemas.microsoft.com/office/drawing/2014/main" id="{13AC785C-63C0-4777-6F77-CB467939F588}"/>
              </a:ext>
            </a:extLst>
          </p:cNvPr>
          <p:cNvSpPr txBox="1">
            <a:spLocks/>
          </p:cNvSpPr>
          <p:nvPr userDrawn="1"/>
        </p:nvSpPr>
        <p:spPr>
          <a:xfrm>
            <a:off x="22662000" y="12798000"/>
            <a:ext cx="836400" cy="2693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kern="0"/>
            </a:defPPr>
            <a:lvl1pPr>
              <a:defRPr sz="1800" b="0" i="0">
                <a:solidFill>
                  <a:srgbClr val="000647"/>
                </a:solidFill>
                <a:latin typeface="Arial"/>
                <a:cs typeface="Arial"/>
              </a:defRPr>
            </a:lvl1pPr>
          </a:lstStyle>
          <a:p>
            <a:pPr marL="15403" algn="r">
              <a:lnSpc>
                <a:spcPts val="2104"/>
              </a:lnSpc>
            </a:pPr>
            <a:r>
              <a:rPr lang="pl-PL" b="1" err="1">
                <a:solidFill>
                  <a:schemeClr val="tx2"/>
                </a:solidFill>
              </a:rPr>
              <a:t>pej.pl</a:t>
            </a:r>
            <a:endParaRPr lang="pl-PL" b="1">
              <a:solidFill>
                <a:schemeClr val="tx2"/>
              </a:solidFill>
            </a:endParaRPr>
          </a:p>
        </p:txBody>
      </p:sp>
      <p:sp>
        <p:nvSpPr>
          <p:cNvPr id="15" name="Symbol zastępczy tekstu 12">
            <a:extLst>
              <a:ext uri="{FF2B5EF4-FFF2-40B4-BE49-F238E27FC236}">
                <a16:creationId xmlns:a16="http://schemas.microsoft.com/office/drawing/2014/main" id="{E5D80FF2-A113-B904-DFF2-FC2264E7FB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000" y="7086600"/>
            <a:ext cx="13320000" cy="5105400"/>
          </a:xfrm>
        </p:spPr>
        <p:txBody>
          <a:bodyPr>
            <a:noAutofit/>
          </a:bodyPr>
          <a:lstStyle>
            <a:lvl1pPr>
              <a:defRPr sz="30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/>
              <a:t>Krótki wstęp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consectetur</a:t>
            </a:r>
            <a:r>
              <a:rPr lang="pl-PL"/>
              <a:t> adipiscing elit </a:t>
            </a:r>
            <a:r>
              <a:rPr lang="pl-PL" err="1"/>
              <a:t>ultrices</a:t>
            </a:r>
            <a:endParaRPr lang="pl-PL"/>
          </a:p>
          <a:p>
            <a:pPr lvl="0"/>
            <a:r>
              <a:rPr lang="pl-PL" err="1"/>
              <a:t>eget</a:t>
            </a:r>
            <a:r>
              <a:rPr lang="pl-PL"/>
              <a:t> </a:t>
            </a:r>
            <a:r>
              <a:rPr lang="pl-PL" err="1"/>
              <a:t>odioret</a:t>
            </a:r>
            <a:r>
              <a:rPr lang="pl-PL"/>
              <a:t> </a:t>
            </a:r>
            <a:r>
              <a:rPr lang="pl-PL" err="1"/>
              <a:t>sodales</a:t>
            </a:r>
            <a:r>
              <a:rPr lang="pl-PL"/>
              <a:t>.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luctus</a:t>
            </a:r>
            <a:r>
              <a:rPr lang="pl-PL"/>
              <a:t> </a:t>
            </a:r>
            <a:r>
              <a:rPr lang="pl-PL" err="1"/>
              <a:t>rhoncus</a:t>
            </a:r>
            <a:r>
              <a:rPr lang="pl-PL"/>
              <a:t> </a:t>
            </a:r>
            <a:r>
              <a:rPr lang="pl-PL" err="1"/>
              <a:t>augue</a:t>
            </a:r>
            <a:r>
              <a:rPr lang="pl-PL"/>
              <a:t> a </a:t>
            </a:r>
            <a:r>
              <a:rPr lang="pl-PL" err="1"/>
              <a:t>tincidunt</a:t>
            </a:r>
            <a:r>
              <a:rPr lang="pl-PL"/>
              <a:t>.</a:t>
            </a:r>
          </a:p>
          <a:p>
            <a:pPr lvl="0"/>
            <a:r>
              <a:rPr lang="pl-PL" err="1"/>
              <a:t>Donec</a:t>
            </a:r>
            <a:r>
              <a:rPr lang="pl-PL"/>
              <a:t> </a:t>
            </a:r>
            <a:r>
              <a:rPr lang="pl-PL" err="1"/>
              <a:t>nec</a:t>
            </a:r>
            <a:r>
              <a:rPr lang="pl-PL"/>
              <a:t> </a:t>
            </a:r>
            <a:r>
              <a:rPr lang="pl-PL" err="1"/>
              <a:t>hendrerit</a:t>
            </a:r>
            <a:r>
              <a:rPr lang="pl-PL"/>
              <a:t> </a:t>
            </a:r>
            <a:r>
              <a:rPr lang="pl-PL" err="1"/>
              <a:t>magna</a:t>
            </a:r>
            <a:r>
              <a:rPr lang="pl-PL"/>
              <a:t>, </a:t>
            </a:r>
            <a:r>
              <a:rPr lang="pl-PL" err="1"/>
              <a:t>nonu</a:t>
            </a:r>
            <a:r>
              <a:rPr lang="pl-PL"/>
              <a:t> </a:t>
            </a:r>
            <a:r>
              <a:rPr lang="pl-PL" err="1"/>
              <a:t>convallis</a:t>
            </a:r>
            <a:r>
              <a:rPr lang="pl-PL"/>
              <a:t> </a:t>
            </a:r>
            <a:r>
              <a:rPr lang="pl-PL" err="1"/>
              <a:t>tortor</a:t>
            </a:r>
            <a:r>
              <a:rPr lang="pl-PL"/>
              <a:t>. </a:t>
            </a:r>
            <a:r>
              <a:rPr lang="pl-PL" err="1"/>
              <a:t>Praesent</a:t>
            </a:r>
            <a:endParaRPr lang="pl-PL"/>
          </a:p>
          <a:p>
            <a:pPr lvl="0"/>
            <a:r>
              <a:rPr lang="pl-PL" err="1"/>
              <a:t>accumsan</a:t>
            </a:r>
            <a:r>
              <a:rPr lang="pl-PL"/>
              <a:t> </a:t>
            </a:r>
            <a:r>
              <a:rPr lang="pl-PL" err="1"/>
              <a:t>congue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quis</a:t>
            </a:r>
            <a:r>
              <a:rPr lang="pl-PL"/>
              <a:t> </a:t>
            </a:r>
            <a:r>
              <a:rPr lang="pl-PL" err="1"/>
              <a:t>venenatis</a:t>
            </a:r>
            <a:r>
              <a:rPr lang="pl-PL"/>
              <a:t> </a:t>
            </a:r>
            <a:r>
              <a:rPr lang="pl-PL" err="1"/>
              <a:t>risus</a:t>
            </a:r>
            <a:r>
              <a:rPr lang="pl-PL"/>
              <a:t> </a:t>
            </a:r>
            <a:r>
              <a:rPr lang="pl-PL" err="1"/>
              <a:t>imperdiet</a:t>
            </a:r>
            <a:r>
              <a:rPr lang="pl-PL"/>
              <a:t> et.</a:t>
            </a:r>
          </a:p>
        </p:txBody>
      </p:sp>
      <p:pic>
        <p:nvPicPr>
          <p:cNvPr id="5" name="Obraz 4" descr="Obraz zawierający Grafika, projekt graficzny, Czcionka, logo&#10;&#10;Opis wygenerowany automatycznie">
            <a:extLst>
              <a:ext uri="{FF2B5EF4-FFF2-40B4-BE49-F238E27FC236}">
                <a16:creationId xmlns:a16="http://schemas.microsoft.com/office/drawing/2014/main" id="{C22C0ABA-C700-1943-6FD3-BEFE1E3408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800" y="525600"/>
            <a:ext cx="2638800" cy="114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7168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03740130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az 1" descr="Obraz zawierający zrzut ekranu, tekst, Grafika, projekt graficzny&#10;&#10;Opis wygenerowany automatycznie">
            <a:extLst>
              <a:ext uri="{FF2B5EF4-FFF2-40B4-BE49-F238E27FC236}">
                <a16:creationId xmlns:a16="http://schemas.microsoft.com/office/drawing/2014/main" id="{44278622-9B27-E703-0A45-65A75DA41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24384000" cy="1371600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588D5B3-1D7B-D4BE-784A-8F29A1955F1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 bwMode="black">
          <a:xfrm>
            <a:off x="1866901" y="11385192"/>
            <a:ext cx="15741352" cy="938045"/>
          </a:xfrm>
          <a:prstGeom prst="rect">
            <a:avLst/>
          </a:prstGeom>
          <a:noFill/>
        </p:spPr>
        <p:txBody>
          <a:bodyPr vert="horz" wrap="square" lIns="0" tIns="0" rIns="0" bIns="0" anchor="ctr" anchorCtr="0">
            <a:noAutofit/>
          </a:bodyPr>
          <a:lstStyle>
            <a:lvl1pPr algn="l">
              <a:lnSpc>
                <a:spcPct val="100000"/>
              </a:lnSpc>
              <a:buNone/>
              <a:defRPr sz="3200" b="0" cap="all" baseline="0">
                <a:solidFill>
                  <a:schemeClr val="lt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  <a:lvl2pPr algn="ctr">
              <a:buNone/>
              <a:defRPr/>
            </a:lvl2pPr>
            <a:lvl3pPr marL="0" indent="0" algn="ctr">
              <a:buNone/>
              <a:defRPr/>
            </a:lvl3pPr>
            <a:lvl4pPr marL="457171" indent="0" algn="ctr">
              <a:buNone/>
              <a:defRPr/>
            </a:lvl4pPr>
            <a:lvl5pPr marL="914343" indent="0" algn="ctr">
              <a:buNone/>
              <a:defRPr/>
            </a:lvl5pPr>
          </a:lstStyle>
          <a:p>
            <a:pPr lvl="0"/>
            <a:r>
              <a:rPr lang="en-US" err="1"/>
              <a:t>Miejsce</a:t>
            </a:r>
            <a:r>
              <a:rPr lang="en-US"/>
              <a:t>, data ……………….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B44222B-9B8B-9D46-85BE-EEB56BF268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white">
          <a:xfrm>
            <a:off x="1866901" y="10222232"/>
            <a:ext cx="15741352" cy="938045"/>
          </a:xfrm>
          <a:prstGeom prst="rect">
            <a:avLst/>
          </a:prstGeom>
        </p:spPr>
        <p:txBody>
          <a:bodyPr vert="horz" wrap="square"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buNone/>
              <a:defRPr sz="4800" baseline="0">
                <a:solidFill>
                  <a:schemeClr val="lt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  <a:lvl2pPr marL="914343" indent="0" algn="ctr">
              <a:buNone/>
              <a:defRPr sz="4000"/>
            </a:lvl2pPr>
            <a:lvl3pPr marL="1828686" indent="0" algn="ctr">
              <a:buNone/>
              <a:defRPr sz="3600"/>
            </a:lvl3pPr>
            <a:lvl4pPr marL="2743029" indent="0" algn="ctr">
              <a:buNone/>
              <a:defRPr sz="3200"/>
            </a:lvl4pPr>
            <a:lvl5pPr marL="3657371" indent="0" algn="ctr">
              <a:buNone/>
              <a:defRPr sz="3200"/>
            </a:lvl5pPr>
            <a:lvl6pPr marL="4571714" indent="0" algn="ctr">
              <a:buNone/>
              <a:defRPr sz="3200"/>
            </a:lvl6pPr>
            <a:lvl7pPr marL="5486057" indent="0" algn="ctr">
              <a:buNone/>
              <a:defRPr sz="3200"/>
            </a:lvl7pPr>
            <a:lvl8pPr marL="6400400" indent="0" algn="ctr">
              <a:buNone/>
              <a:defRPr sz="3200"/>
            </a:lvl8pPr>
            <a:lvl9pPr marL="7314743" indent="0" algn="ctr">
              <a:buNone/>
              <a:defRPr sz="3200"/>
            </a:lvl9pPr>
          </a:lstStyle>
          <a:p>
            <a:r>
              <a:rPr lang="en-US"/>
              <a:t>Pion ……………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D7C7FE2-5294-548E-9EE2-5BB630A0AC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ltGray">
          <a:xfrm>
            <a:off x="1866902" y="5361618"/>
            <a:ext cx="14150864" cy="4635699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lnSpc>
                <a:spcPct val="100000"/>
              </a:lnSpc>
              <a:defRPr sz="7466" baseline="0">
                <a:solidFill>
                  <a:schemeClr val="lt1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Title in Title Case</a:t>
            </a:r>
          </a:p>
        </p:txBody>
      </p:sp>
    </p:spTree>
    <p:extLst>
      <p:ext uri="{BB962C8B-B14F-4D97-AF65-F5344CB8AC3E}">
        <p14:creationId xmlns:p14="http://schemas.microsoft.com/office/powerpoint/2010/main" val="188064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8B4C44C6-D813-4050-83A1-7BDF2A7A7E5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62157883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8B4C44C6-D813-4050-83A1-7BDF2A7A7E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" name="Date Placeholder 56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BAE9001-7282-9A71-4D33-7D3F498837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1133" y="486755"/>
            <a:ext cx="17763067" cy="664797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>
              <a:defRPr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0914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32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6481D71-1E3F-4525-ACA9-6B9D990738E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88562265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6481D71-1E3F-4525-ACA9-6B9D990738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AB083126-25E7-42D8-B799-608CFD4DF6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1133" y="486755"/>
            <a:ext cx="17763067" cy="664797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>
              <a:defRPr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D1DA01-0E73-44DE-A132-B4FF1E70A3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66904" y="2514601"/>
            <a:ext cx="21285200" cy="980863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1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Gray slice heading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43DAE2FE-8CEB-46BB-920D-937359D9D6F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67197941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43DAE2FE-8CEB-46BB-920D-937359D9D6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4" y="-2619"/>
            <a:ext cx="9388800" cy="13718619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68" tIns="91434" rIns="182868" bIns="91434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  <a:spcAft>
                <a:spcPts val="2000"/>
              </a:spcAft>
            </a:pPr>
            <a:endParaRPr lang="en-US" sz="24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1866902" y="4317979"/>
            <a:ext cx="6881099" cy="108337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200">
                <a:solidFill>
                  <a:srgbClr val="000647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  <a:lvl2pPr marL="914343" indent="0" algn="ctr">
              <a:buNone/>
              <a:defRPr sz="4000"/>
            </a:lvl2pPr>
            <a:lvl3pPr marL="1828686" indent="0" algn="ctr">
              <a:buNone/>
              <a:defRPr sz="3600"/>
            </a:lvl3pPr>
            <a:lvl4pPr marL="2743029" indent="0" algn="ctr">
              <a:buNone/>
              <a:defRPr sz="3200"/>
            </a:lvl4pPr>
            <a:lvl5pPr marL="3657371" indent="0" algn="ctr">
              <a:buNone/>
              <a:defRPr sz="3200"/>
            </a:lvl5pPr>
            <a:lvl6pPr marL="4571714" indent="0" algn="ctr">
              <a:buNone/>
              <a:defRPr sz="3200"/>
            </a:lvl6pPr>
            <a:lvl7pPr marL="5486057" indent="0" algn="ctr">
              <a:buNone/>
              <a:defRPr sz="3200"/>
            </a:lvl7pPr>
            <a:lvl8pPr marL="6400400" indent="0" algn="ctr">
              <a:buNone/>
              <a:defRPr sz="3200"/>
            </a:lvl8pPr>
            <a:lvl9pPr marL="7314743" indent="0" algn="ctr">
              <a:buNone/>
              <a:defRPr sz="3200"/>
            </a:lvl9pPr>
          </a:lstStyle>
          <a:p>
            <a:r>
              <a:rPr lang="en-US"/>
              <a:t>Click to add subtitle</a:t>
            </a:r>
          </a:p>
        </p:txBody>
      </p: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866902" y="2454097"/>
            <a:ext cx="6881099" cy="1329595"/>
          </a:xfrm>
        </p:spPr>
        <p:txBody>
          <a:bodyPr vert="horz" anchor="t">
            <a:noAutofit/>
          </a:bodyPr>
          <a:lstStyle>
            <a:lvl1pPr>
              <a:defRPr sz="4800">
                <a:solidFill>
                  <a:srgbClr val="000647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C1B544-A26E-60B2-6839-FE79D3972362}"/>
              </a:ext>
            </a:extLst>
          </p:cNvPr>
          <p:cNvSpPr txBox="1"/>
          <p:nvPr/>
        </p:nvSpPr>
        <p:spPr>
          <a:xfrm>
            <a:off x="22335744" y="12810075"/>
            <a:ext cx="816357" cy="30777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rgbClr val="000647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rgbClr val="000647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pic>
        <p:nvPicPr>
          <p:cNvPr id="13" name="Obraz 5">
            <a:extLst>
              <a:ext uri="{FF2B5EF4-FFF2-40B4-BE49-F238E27FC236}">
                <a16:creationId xmlns:a16="http://schemas.microsoft.com/office/drawing/2014/main" id="{10F042FE-E3E8-E2F1-9FCD-3E5595B5944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41" y="675"/>
            <a:ext cx="392663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59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Section header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232A36A-FB28-4C82-A334-01208367D86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19130749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232A36A-FB28-4C82-A334-01208367D8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2569486" y="5336084"/>
            <a:ext cx="19240981" cy="6402053"/>
          </a:xfrm>
          <a:prstGeom prst="rect">
            <a:avLst/>
          </a:prstGeo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</a14:hiddenLine>
            </a:ext>
          </a:extLst>
        </p:spPr>
        <p:txBody>
          <a:bodyPr vert="horz" lIns="274320" tIns="274320" rIns="274320" bIns="137160" anchor="b">
            <a:noAutofit/>
          </a:bodyPr>
          <a:lstStyle>
            <a:lvl1pPr marL="0" algn="l" defTabSz="1828686" rtl="0" eaLnBrk="1" fontAlgn="auto" latinLnBrk="0" hangingPunct="1">
              <a:lnSpc>
                <a:spcPts val="11999"/>
              </a:lnSpc>
              <a:spcBef>
                <a:spcPts val="0"/>
              </a:spcBef>
              <a:spcAft>
                <a:spcPts val="0"/>
              </a:spcAft>
              <a:defRPr lang="en-US" sz="10666" kern="1200" baseline="0" dirty="0">
                <a:solidFill>
                  <a:srgbClr val="000647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2561388" y="2848165"/>
            <a:ext cx="1903443" cy="1903443"/>
          </a:xfrm>
          <a:prstGeom prst="rect">
            <a:avLst/>
          </a:prstGeom>
          <a:noFill/>
          <a:ln>
            <a:solidFill>
              <a:srgbClr val="00064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24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6854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Section header line">
    <p:bg bwMode="blackWhite"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68294250-D6A1-455E-B82B-59150856BCFA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07140323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68294250-D6A1-455E-B82B-59150856BCF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866902" y="7653600"/>
            <a:ext cx="21285200" cy="4082400"/>
          </a:xfrm>
        </p:spPr>
        <p:txBody>
          <a:bodyPr vert="horz" anchor="t">
            <a:noAutofit/>
          </a:bodyPr>
          <a:lstStyle>
            <a:lvl1pPr>
              <a:defRPr sz="10666">
                <a:solidFill>
                  <a:srgbClr val="000647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section title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 bwMode="white">
          <a:xfrm>
            <a:off x="1866902" y="7360032"/>
            <a:ext cx="22517098" cy="0"/>
          </a:xfrm>
          <a:prstGeom prst="line">
            <a:avLst/>
          </a:prstGeom>
          <a:ln w="19050" cmpd="sng">
            <a:solidFill>
              <a:srgbClr val="000647"/>
            </a:solidFill>
            <a:miter lim="800000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565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White one third">
    <p:bg>
      <p:bgPr>
        <a:solidFill>
          <a:srgbClr val="00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F2CC3940-C1A9-4C87-87DC-22A68494761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08839938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F2CC3940-C1A9-4C87-87DC-22A68494761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8129992" y="0"/>
            <a:ext cx="833901" cy="13716000"/>
          </a:xfrm>
          <a:prstGeom prst="rect">
            <a:avLst/>
          </a:prstGeom>
        </p:spPr>
      </p:pic>
      <p:sp>
        <p:nvSpPr>
          <p:cNvPr id="18" name="Date Placeholder 1"/>
          <p:cNvSpPr>
            <a:spLocks noGrp="1"/>
          </p:cNvSpPr>
          <p:nvPr>
            <p:ph type="dt" sz="half" idx="31"/>
          </p:nvPr>
        </p:nvSpPr>
        <p:spPr>
          <a:xfrm>
            <a:off x="19354803" y="12789553"/>
            <a:ext cx="2964101" cy="3282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24" name="Rectangle 23"/>
          <p:cNvSpPr/>
          <p:nvPr/>
        </p:nvSpPr>
        <p:spPr bwMode="white">
          <a:xfrm>
            <a:off x="2" y="0"/>
            <a:ext cx="8159016" cy="13716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4800" b="1" kern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25" name="Title 4"/>
          <p:cNvSpPr>
            <a:spLocks noGrp="1"/>
          </p:cNvSpPr>
          <p:nvPr>
            <p:ph type="title" hasCustomPrompt="1"/>
          </p:nvPr>
        </p:nvSpPr>
        <p:spPr>
          <a:xfrm>
            <a:off x="1866902" y="5362207"/>
            <a:ext cx="5648862" cy="2991589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800">
                <a:solidFill>
                  <a:srgbClr val="000647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5" name="Picture 4" descr="A logo with text on it&#10;&#10;Description automatically generated">
            <a:extLst>
              <a:ext uri="{FF2B5EF4-FFF2-40B4-BE49-F238E27FC236}">
                <a16:creationId xmlns:a16="http://schemas.microsoft.com/office/drawing/2014/main" id="{F7E5B97D-5A7E-E924-6607-DF1AC8237E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7960" y="-523"/>
            <a:ext cx="392376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03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Green highlight">
    <p:bg>
      <p:bgPr>
        <a:solidFill>
          <a:srgbClr val="00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B33327B4-239D-444E-9AE3-7F77ADB0FF4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94314720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B33327B4-239D-444E-9AE3-7F77ADB0FF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14331215" y="0"/>
            <a:ext cx="833901" cy="13716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white">
          <a:xfrm>
            <a:off x="2" y="0"/>
            <a:ext cx="14343912" cy="13716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24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8" name="Date Placeholder 2"/>
          <p:cNvSpPr>
            <a:spLocks noGrp="1"/>
          </p:cNvSpPr>
          <p:nvPr>
            <p:ph type="dt" sz="half" idx="10"/>
          </p:nvPr>
        </p:nvSpPr>
        <p:spPr>
          <a:xfrm>
            <a:off x="19354803" y="12789553"/>
            <a:ext cx="2964101" cy="3282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71135" y="486755"/>
            <a:ext cx="11844867" cy="664797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>
              <a:defRPr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8" name="Picture 7" descr="A logo with text on it&#10;&#10;Description automatically generated">
            <a:extLst>
              <a:ext uri="{FF2B5EF4-FFF2-40B4-BE49-F238E27FC236}">
                <a16:creationId xmlns:a16="http://schemas.microsoft.com/office/drawing/2014/main" id="{E22CB76C-A836-AE82-DEA0-D84826752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7960" y="-523"/>
            <a:ext cx="392376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3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Four column green">
    <p:bg>
      <p:bgPr>
        <a:solidFill>
          <a:srgbClr val="00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6FAE28A-B033-40D1-8F2E-14F45C9CA76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97886233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6FAE28A-B033-40D1-8F2E-14F45C9CA7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V="1">
            <a:off x="18058495" y="0"/>
            <a:ext cx="833901" cy="13716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white">
          <a:xfrm>
            <a:off x="0" y="0"/>
            <a:ext cx="18068544" cy="13716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24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19354803" y="12789553"/>
            <a:ext cx="2964101" cy="32829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71135" y="486755"/>
            <a:ext cx="15724952" cy="664797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>
              <a:defRPr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8" name="Picture 7" descr="A logo with text on it&#10;&#10;Description automatically generated">
            <a:extLst>
              <a:ext uri="{FF2B5EF4-FFF2-40B4-BE49-F238E27FC236}">
                <a16:creationId xmlns:a16="http://schemas.microsoft.com/office/drawing/2014/main" id="{220854DA-0CD3-64E6-8F55-59F6398C93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7960" y="-523"/>
            <a:ext cx="392376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9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Green one third">
    <p:bg>
      <p:bgPr>
        <a:solidFill>
          <a:srgbClr val="00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BF47395C-8674-4C43-A360-E77FF424FAB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19719028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BF47395C-8674-4C43-A360-E77FF424FA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342140" y="0"/>
            <a:ext cx="833901" cy="13716000"/>
          </a:xfrm>
          <a:prstGeom prst="rect">
            <a:avLst/>
          </a:prstGeom>
        </p:spPr>
      </p:pic>
      <p:sp>
        <p:nvSpPr>
          <p:cNvPr id="24" name="Title 4"/>
          <p:cNvSpPr>
            <a:spLocks noGrp="1"/>
          </p:cNvSpPr>
          <p:nvPr>
            <p:ph type="title" hasCustomPrompt="1"/>
          </p:nvPr>
        </p:nvSpPr>
        <p:spPr>
          <a:xfrm>
            <a:off x="1866902" y="5362207"/>
            <a:ext cx="5648862" cy="2991589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480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6" name="Rectangle 25"/>
          <p:cNvSpPr/>
          <p:nvPr/>
        </p:nvSpPr>
        <p:spPr bwMode="ltGray">
          <a:xfrm>
            <a:off x="8161529" y="-2619"/>
            <a:ext cx="16222475" cy="1371861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24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25" name="Date Placeholder 1"/>
          <p:cNvSpPr>
            <a:spLocks noGrp="1"/>
          </p:cNvSpPr>
          <p:nvPr>
            <p:ph type="dt" sz="half" idx="29"/>
          </p:nvPr>
        </p:nvSpPr>
        <p:spPr>
          <a:xfrm>
            <a:off x="19354803" y="12789553"/>
            <a:ext cx="2964101" cy="3282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rgbClr val="000647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rgbClr val="000647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pic>
        <p:nvPicPr>
          <p:cNvPr id="4" name="Obraz 5">
            <a:extLst>
              <a:ext uri="{FF2B5EF4-FFF2-40B4-BE49-F238E27FC236}">
                <a16:creationId xmlns:a16="http://schemas.microsoft.com/office/drawing/2014/main" id="{AAFF8774-C987-E5E2-0FF9-6EC417380AF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41" y="675"/>
            <a:ext cx="392663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8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_v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892800" y="774000"/>
            <a:ext cx="13320000" cy="80889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600" b="1" i="0">
                <a:solidFill>
                  <a:schemeClr val="tx2"/>
                </a:solidFill>
                <a:latin typeface="+mn-lt"/>
                <a:cs typeface="Arial"/>
              </a:defRPr>
            </a:lvl1pPr>
          </a:lstStyle>
          <a:p>
            <a:pPr lvl="0"/>
            <a:r>
              <a:rPr lang="pl-PL"/>
              <a:t>Agenda</a:t>
            </a:r>
          </a:p>
        </p:txBody>
      </p:sp>
      <p:sp>
        <p:nvSpPr>
          <p:cNvPr id="11" name="Holder 4">
            <a:extLst>
              <a:ext uri="{FF2B5EF4-FFF2-40B4-BE49-F238E27FC236}">
                <a16:creationId xmlns:a16="http://schemas.microsoft.com/office/drawing/2014/main" id="{13AC785C-63C0-4777-6F77-CB467939F588}"/>
              </a:ext>
            </a:extLst>
          </p:cNvPr>
          <p:cNvSpPr txBox="1">
            <a:spLocks/>
          </p:cNvSpPr>
          <p:nvPr userDrawn="1"/>
        </p:nvSpPr>
        <p:spPr>
          <a:xfrm>
            <a:off x="22662000" y="12798000"/>
            <a:ext cx="836400" cy="2693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kern="0"/>
            </a:defPPr>
            <a:lvl1pPr>
              <a:defRPr sz="1800" b="0" i="0">
                <a:solidFill>
                  <a:srgbClr val="000647"/>
                </a:solidFill>
                <a:latin typeface="Arial"/>
                <a:cs typeface="Arial"/>
              </a:defRPr>
            </a:lvl1pPr>
          </a:lstStyle>
          <a:p>
            <a:pPr marL="15403" algn="r">
              <a:lnSpc>
                <a:spcPts val="2104"/>
              </a:lnSpc>
            </a:pPr>
            <a:r>
              <a:rPr lang="pl-PL" b="1" err="1">
                <a:solidFill>
                  <a:schemeClr val="tx2"/>
                </a:solidFill>
              </a:rPr>
              <a:t>pej.pl</a:t>
            </a:r>
            <a:endParaRPr lang="pl-PL" b="1">
              <a:solidFill>
                <a:schemeClr val="tx2"/>
              </a:solidFill>
            </a:endParaRPr>
          </a:p>
        </p:txBody>
      </p:sp>
      <p:sp>
        <p:nvSpPr>
          <p:cNvPr id="15" name="Symbol zastępczy tekstu 12">
            <a:extLst>
              <a:ext uri="{FF2B5EF4-FFF2-40B4-BE49-F238E27FC236}">
                <a16:creationId xmlns:a16="http://schemas.microsoft.com/office/drawing/2014/main" id="{E5D80FF2-A113-B904-DFF2-FC2264E7FB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000" y="3949427"/>
            <a:ext cx="22616400" cy="8242573"/>
          </a:xfrm>
        </p:spPr>
        <p:txBody>
          <a:bodyPr numCol="2" spcCol="360000">
            <a:noAutofit/>
          </a:bodyPr>
          <a:lstStyle>
            <a:lvl1pPr marL="900000" indent="-900000" algn="l">
              <a:lnSpc>
                <a:spcPct val="110000"/>
              </a:lnSpc>
              <a:buClr>
                <a:schemeClr val="tx2"/>
              </a:buClr>
              <a:buFont typeface="+mj-lt"/>
              <a:buAutoNum type="arabicPeriod"/>
              <a:defRPr sz="30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1800000" indent="-900000" algn="l">
              <a:spcBef>
                <a:spcPts val="300"/>
              </a:spcBef>
              <a:tabLst>
                <a:tab pos="1080000" algn="l"/>
              </a:tabLst>
              <a:defRPr sz="300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Magna</a:t>
            </a:r>
            <a:r>
              <a:rPr lang="pl-PL"/>
              <a:t> dictum</a:t>
            </a:r>
          </a:p>
          <a:p>
            <a:pPr lvl="0"/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</a:t>
            </a:r>
            <a:r>
              <a:rPr lang="pl-PL"/>
              <a:t>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luctus</a:t>
            </a:r>
            <a:r>
              <a:rPr lang="pl-PL"/>
              <a:t> </a:t>
            </a:r>
            <a:r>
              <a:rPr lang="pl-PL" err="1"/>
              <a:t>rhoncu</a:t>
            </a:r>
            <a:endParaRPr lang="pl-PL"/>
          </a:p>
          <a:p>
            <a:pPr lvl="1"/>
            <a:r>
              <a:rPr lang="pl-PL"/>
              <a:t>1.1 	</a:t>
            </a:r>
            <a:r>
              <a:rPr lang="pl-PL" err="1"/>
              <a:t>Praesent</a:t>
            </a:r>
            <a:r>
              <a:rPr lang="pl-PL"/>
              <a:t> </a:t>
            </a:r>
            <a:r>
              <a:rPr lang="pl-PL" err="1"/>
              <a:t>accumsan</a:t>
            </a:r>
            <a:endParaRPr lang="pl-PL"/>
          </a:p>
          <a:p>
            <a:pPr lvl="1"/>
            <a:r>
              <a:rPr lang="pl-PL"/>
              <a:t>1.2 	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tortor</a:t>
            </a:r>
            <a:r>
              <a:rPr lang="pl-PL"/>
              <a:t> </a:t>
            </a:r>
            <a:r>
              <a:rPr lang="pl-PL" err="1"/>
              <a:t>ante</a:t>
            </a:r>
            <a:r>
              <a:rPr lang="pl-PL"/>
              <a:t>, </a:t>
            </a:r>
            <a:r>
              <a:rPr lang="pl-PL" err="1"/>
              <a:t>dapibus</a:t>
            </a:r>
            <a:r>
              <a:rPr lang="pl-PL"/>
              <a:t> et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ut</a:t>
            </a:r>
            <a:endParaRPr lang="pl-PL"/>
          </a:p>
          <a:p>
            <a:pPr lvl="1"/>
            <a:r>
              <a:rPr lang="pl-PL"/>
              <a:t>1.3 	</a:t>
            </a:r>
            <a:r>
              <a:rPr lang="pl-PL" err="1"/>
              <a:t>Aenean</a:t>
            </a:r>
            <a:r>
              <a:rPr lang="pl-PL"/>
              <a:t> in </a:t>
            </a:r>
            <a:r>
              <a:rPr lang="pl-PL" err="1"/>
              <a:t>varius</a:t>
            </a:r>
            <a:r>
              <a:rPr lang="pl-PL"/>
              <a:t> mi. </a:t>
            </a:r>
            <a:r>
              <a:rPr lang="pl-PL" err="1"/>
              <a:t>Maecenas</a:t>
            </a:r>
            <a:r>
              <a:rPr lang="pl-PL"/>
              <a:t> dictum</a:t>
            </a:r>
          </a:p>
          <a:p>
            <a:pPr lvl="0"/>
            <a:r>
              <a:rPr lang="pl-PL" err="1"/>
              <a:t>Aenean</a:t>
            </a:r>
            <a:r>
              <a:rPr lang="pl-PL"/>
              <a:t> </a:t>
            </a:r>
            <a:r>
              <a:rPr lang="pl-PL" err="1"/>
              <a:t>tortor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, </a:t>
            </a:r>
            <a:r>
              <a:rPr lang="pl-PL" err="1"/>
              <a:t>lobortis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solicit</a:t>
            </a:r>
            <a:endParaRPr lang="pl-PL"/>
          </a:p>
          <a:p>
            <a:pPr lvl="0"/>
            <a:r>
              <a:rPr lang="pl-PL" err="1"/>
              <a:t>Dapibus</a:t>
            </a:r>
            <a:endParaRPr lang="pl-PL"/>
          </a:p>
          <a:p>
            <a:pPr lvl="0"/>
            <a:r>
              <a:rPr lang="pl-PL" err="1"/>
              <a:t>Vivamus</a:t>
            </a:r>
            <a:r>
              <a:rPr lang="pl-PL"/>
              <a:t> </a:t>
            </a:r>
            <a:r>
              <a:rPr lang="pl-PL" err="1"/>
              <a:t>rhoncus</a:t>
            </a:r>
            <a:r>
              <a:rPr lang="pl-PL"/>
              <a:t> </a:t>
            </a:r>
            <a:r>
              <a:rPr lang="pl-PL" err="1"/>
              <a:t>donec</a:t>
            </a:r>
            <a:endParaRPr lang="pl-PL"/>
          </a:p>
          <a:p>
            <a:pPr lvl="1"/>
            <a:r>
              <a:rPr lang="pl-PL"/>
              <a:t>5.1 	</a:t>
            </a:r>
            <a:r>
              <a:rPr lang="pl-PL" err="1"/>
              <a:t>luctus</a:t>
            </a:r>
            <a:r>
              <a:rPr lang="pl-PL"/>
              <a:t> </a:t>
            </a:r>
            <a:r>
              <a:rPr lang="pl-PL" err="1"/>
              <a:t>rutrum</a:t>
            </a:r>
            <a:endParaRPr lang="pl-PL"/>
          </a:p>
          <a:p>
            <a:pPr lvl="1"/>
            <a:r>
              <a:rPr lang="pl-PL"/>
              <a:t>5.2 	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tortor</a:t>
            </a:r>
            <a:r>
              <a:rPr lang="pl-PL"/>
              <a:t> </a:t>
            </a:r>
            <a:r>
              <a:rPr lang="pl-PL" err="1"/>
              <a:t>ante</a:t>
            </a:r>
            <a:r>
              <a:rPr lang="pl-PL"/>
              <a:t>, </a:t>
            </a:r>
            <a:r>
              <a:rPr lang="pl-PL" err="1"/>
              <a:t>dapibus</a:t>
            </a:r>
            <a:r>
              <a:rPr lang="pl-PL"/>
              <a:t> et </a:t>
            </a:r>
            <a:r>
              <a:rPr lang="pl-PL" err="1"/>
              <a:t>ipsum</a:t>
            </a:r>
            <a:endParaRPr lang="pl-PL"/>
          </a:p>
          <a:p>
            <a:pPr lvl="0"/>
            <a:r>
              <a:rPr lang="pl-PL" err="1"/>
              <a:t>Continuit</a:t>
            </a:r>
            <a:r>
              <a:rPr lang="pl-PL"/>
              <a:t> sec</a:t>
            </a:r>
          </a:p>
          <a:p>
            <a:pPr lvl="0"/>
            <a:r>
              <a:rPr lang="pl-PL" err="1"/>
              <a:t>Magna</a:t>
            </a:r>
            <a:r>
              <a:rPr lang="pl-PL"/>
              <a:t> dictum</a:t>
            </a:r>
          </a:p>
          <a:p>
            <a:pPr lvl="0"/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endParaRPr lang="pl-PL"/>
          </a:p>
          <a:p>
            <a:pPr lvl="0"/>
            <a:r>
              <a:rPr lang="pl-PL" err="1"/>
              <a:t>Aenean</a:t>
            </a:r>
            <a:r>
              <a:rPr lang="pl-PL"/>
              <a:t> </a:t>
            </a:r>
            <a:r>
              <a:rPr lang="pl-PL" err="1"/>
              <a:t>tortor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, </a:t>
            </a:r>
            <a:r>
              <a:rPr lang="pl-PL" err="1"/>
              <a:t>lobortis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solicit</a:t>
            </a:r>
            <a:endParaRPr lang="pl-PL"/>
          </a:p>
          <a:p>
            <a:pPr lvl="0"/>
            <a:r>
              <a:rPr lang="pl-PL" err="1"/>
              <a:t>Dapibus</a:t>
            </a:r>
            <a:r>
              <a:rPr lang="pl-PL"/>
              <a:t> </a:t>
            </a:r>
          </a:p>
        </p:txBody>
      </p:sp>
      <p:pic>
        <p:nvPicPr>
          <p:cNvPr id="5" name="Obraz 4" descr="Obraz zawierający Grafika, projekt graficzny, Czcionka, logo&#10;&#10;Opis wygenerowany automatycznie">
            <a:extLst>
              <a:ext uri="{FF2B5EF4-FFF2-40B4-BE49-F238E27FC236}">
                <a16:creationId xmlns:a16="http://schemas.microsoft.com/office/drawing/2014/main" id="{C22C0ABA-C700-1943-6FD3-BEFE1E3408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800" y="525600"/>
            <a:ext cx="2638800" cy="1142307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3B0F4B0C-501C-1059-82F0-4C0040CAC1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000" y="2133600"/>
            <a:ext cx="632273" cy="6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9897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Green half">
    <p:bg>
      <p:bgPr>
        <a:solidFill>
          <a:srgbClr val="00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376ABEB-C8E3-41F0-ABFC-4F61E5309E2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4945321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376ABEB-C8E3-41F0-ABFC-4F61E5309E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11379167" y="0"/>
            <a:ext cx="833901" cy="13716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92000" y="0"/>
            <a:ext cx="12192001" cy="13716000"/>
          </a:xfrm>
          <a:prstGeom prst="rect">
            <a:avLst/>
          </a:prstGeom>
          <a:solidFill>
            <a:srgbClr val="F9F9F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2000"/>
              </a:spcAft>
            </a:pPr>
            <a:endParaRPr lang="en-US" sz="24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2" name="Picture Placeholder 18"/>
          <p:cNvSpPr>
            <a:spLocks noGrp="1"/>
          </p:cNvSpPr>
          <p:nvPr>
            <p:ph type="pic" sz="quarter" idx="14" hasCustomPrompt="1"/>
          </p:nvPr>
        </p:nvSpPr>
        <p:spPr>
          <a:xfrm>
            <a:off x="12184040" y="0"/>
            <a:ext cx="12199957" cy="13716000"/>
          </a:xfrm>
          <a:prstGeom prst="rect">
            <a:avLst/>
          </a:prstGeom>
          <a:noFill/>
        </p:spPr>
        <p:txBody>
          <a:bodyPr lIns="914400" tIns="914400" rIns="914400" bIns="914400"/>
          <a:lstStyle>
            <a:lvl1pPr algn="ctr">
              <a:defRPr sz="3600" baseline="0"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blackWhite">
          <a:xfrm>
            <a:off x="1866902" y="3571200"/>
            <a:ext cx="8169899" cy="6573600"/>
          </a:xfrm>
          <a:prstGeom prst="rect">
            <a:avLst/>
          </a:prstGeom>
          <a:noFill/>
        </p:spPr>
        <p:txBody>
          <a:bodyPr vert="horz" wrap="square" lIns="0" tIns="0" rIns="320040" bIns="0" anchor="ctr">
            <a:noAutofit/>
          </a:bodyPr>
          <a:lstStyle>
            <a:lvl1pPr>
              <a:defRPr sz="8533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rgbClr val="000647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rgbClr val="000647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15"/>
          </p:nvPr>
        </p:nvSpPr>
        <p:spPr>
          <a:xfrm>
            <a:off x="19354803" y="12789553"/>
            <a:ext cx="2964101" cy="3282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D3C7E59F-C881-4804-C987-342A28E9FEEB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41" y="675"/>
            <a:ext cx="392663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1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Green two third">
    <p:bg>
      <p:bgPr>
        <a:solidFill>
          <a:srgbClr val="00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140360FF-3125-4BA6-92FB-2D4BF827333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54767738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140360FF-3125-4BA6-92FB-2D4BF82733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14819701" y="0"/>
            <a:ext cx="833901" cy="137160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gray">
          <a:xfrm>
            <a:off x="15639089" y="0"/>
            <a:ext cx="8744915" cy="13716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24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1" hasCustomPrompt="1"/>
          </p:nvPr>
        </p:nvSpPr>
        <p:spPr>
          <a:xfrm>
            <a:off x="15640052" y="0"/>
            <a:ext cx="8743949" cy="13716000"/>
          </a:xfrm>
          <a:prstGeom prst="rect">
            <a:avLst/>
          </a:prstGeom>
          <a:noFill/>
        </p:spPr>
        <p:txBody>
          <a:bodyPr lIns="182880" tIns="914400" rIns="182880" bIns="914400"/>
          <a:lstStyle>
            <a:lvl1pPr algn="ctr">
              <a:defRPr sz="3200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r>
              <a:rPr lang="en-US"/>
              <a:t>Click icon below to insert an image or remove this placeholder to use the whitespace in another way</a:t>
            </a:r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12"/>
          </p:nvPr>
        </p:nvSpPr>
        <p:spPr>
          <a:xfrm>
            <a:off x="19354803" y="12789553"/>
            <a:ext cx="2964101" cy="3282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1866902" y="3571200"/>
            <a:ext cx="11890075" cy="6573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8533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rgbClr val="000647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rgbClr val="000647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pic>
        <p:nvPicPr>
          <p:cNvPr id="5" name="Obraz 5">
            <a:extLst>
              <a:ext uri="{FF2B5EF4-FFF2-40B4-BE49-F238E27FC236}">
                <a16:creationId xmlns:a16="http://schemas.microsoft.com/office/drawing/2014/main" id="{C930C973-700F-F416-33A5-A9E0C50A5BC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41" y="675"/>
            <a:ext cx="392663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60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Left arrow">
    <p:bg>
      <p:bgPr>
        <a:solidFill>
          <a:srgbClr val="00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66765838"/>
              </p:ext>
            </p:extLst>
          </p:nvPr>
        </p:nvGraphicFramePr>
        <p:xfrm>
          <a:off x="3180" y="3180"/>
          <a:ext cx="3173" cy="3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24" imgH="324" progId="TCLayout.ActiveDocument.1">
                  <p:embed/>
                </p:oleObj>
              </mc:Choice>
              <mc:Fallback>
                <p:oleObj name="think-cell Slide" r:id="rId4" imgW="324" imgH="32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80" y="3180"/>
                        <a:ext cx="3173" cy="3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993C5E4-7759-4A52-97FB-8CA707C7E7B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3"/>
            <a:ext cx="317502" cy="317501"/>
          </a:xfrm>
          <a:prstGeom prst="rect">
            <a:avLst/>
          </a:prstGeom>
          <a:solidFill>
            <a:srgbClr val="29BA74"/>
          </a:solidFill>
          <a:ln w="9525" cap="rnd" cmpd="sng" algn="ctr">
            <a:solidFill>
              <a:srgbClr val="29BA7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4800" b="0" i="0" baseline="0">
              <a:solidFill>
                <a:srgbClr val="FFFFFF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10" name="Freeform 14"/>
          <p:cNvSpPr/>
          <p:nvPr/>
        </p:nvSpPr>
        <p:spPr bwMode="ltGray">
          <a:xfrm>
            <a:off x="3048" y="2621"/>
            <a:ext cx="8176624" cy="13716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2000"/>
              </a:spcAft>
            </a:pPr>
            <a:endParaRPr lang="en-US" sz="240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883" y="7180799"/>
            <a:ext cx="2730502" cy="6765925"/>
          </a:xfrm>
          <a:custGeom>
            <a:avLst/>
            <a:gdLst>
              <a:gd name="connsiteX0" fmla="*/ 91954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264716 h 3382962"/>
              <a:gd name="connsiteX5" fmla="*/ 129871 w 1365250"/>
              <a:gd name="connsiteY5" fmla="*/ 3267601 h 3382962"/>
              <a:gd name="connsiteX6" fmla="*/ 0 w 1365250"/>
              <a:gd name="connsiteY6" fmla="*/ 0 h 3382962"/>
              <a:gd name="connsiteX7" fmla="*/ 909386 w 1365250"/>
              <a:gd name="connsiteY7" fmla="*/ 0 h 3382962"/>
              <a:gd name="connsiteX8" fmla="*/ 0 w 1365250"/>
              <a:gd name="connsiteY8" fmla="*/ 298560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1954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264716"/>
                </a:lnTo>
                <a:lnTo>
                  <a:pt x="129871" y="3267601"/>
                </a:lnTo>
                <a:close/>
                <a:moveTo>
                  <a:pt x="0" y="0"/>
                </a:moveTo>
                <a:lnTo>
                  <a:pt x="909386" y="0"/>
                </a:lnTo>
                <a:lnTo>
                  <a:pt x="0" y="298560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30D808F1-7682-444D-9E39-FF26D32227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6903" y="5528411"/>
            <a:ext cx="4350376" cy="2628621"/>
          </a:xfrm>
        </p:spPr>
        <p:txBody>
          <a:bodyPr vert="horz" anchor="ctr" anchorCtr="0">
            <a:noAutofit/>
          </a:bodyPr>
          <a:lstStyle>
            <a:lvl1pPr>
              <a:defRPr>
                <a:solidFill>
                  <a:srgbClr val="000647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DFEB6B-42C1-16EF-BC13-5477AEBFACA8}"/>
              </a:ext>
            </a:extLst>
          </p:cNvPr>
          <p:cNvSpPr txBox="1"/>
          <p:nvPr/>
        </p:nvSpPr>
        <p:spPr>
          <a:xfrm>
            <a:off x="22335744" y="12810075"/>
            <a:ext cx="816357" cy="30777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pic>
        <p:nvPicPr>
          <p:cNvPr id="16" name="Picture 15" descr="A logo with text on it&#10;&#10;Description automatically generated">
            <a:extLst>
              <a:ext uri="{FF2B5EF4-FFF2-40B4-BE49-F238E27FC236}">
                <a16:creationId xmlns:a16="http://schemas.microsoft.com/office/drawing/2014/main" id="{85A39987-80C9-F6DB-0144-C6DD57F1A5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47960" y="-523"/>
            <a:ext cx="392376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81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Green left arrow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88A984D-4124-49EF-8392-D076D6089A7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54494973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88A984D-4124-49EF-8392-D076D6089A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Freeform 14"/>
          <p:cNvSpPr/>
          <p:nvPr/>
        </p:nvSpPr>
        <p:spPr bwMode="ltGray">
          <a:xfrm>
            <a:off x="3048" y="2621"/>
            <a:ext cx="8176624" cy="13716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6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2000"/>
              </a:spcAft>
            </a:pPr>
            <a:endParaRPr lang="en-US" sz="240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3" y="5528411"/>
            <a:ext cx="4350376" cy="2628621"/>
          </a:xfrm>
        </p:spPr>
        <p:txBody>
          <a:bodyPr vert="horz" anchor="ctr" anchorCtr="0">
            <a:noAutofit/>
          </a:bodyPr>
          <a:lstStyle>
            <a:lvl1pPr>
              <a:defRPr>
                <a:solidFill>
                  <a:srgbClr val="FFFFFF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19354803" y="12810072"/>
            <a:ext cx="2964101" cy="30777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200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rgbClr val="000647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rgbClr val="000647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6" b="7716"/>
          <a:stretch/>
        </p:blipFill>
        <p:spPr>
          <a:xfrm rot="120000">
            <a:off x="4349282" y="6805658"/>
            <a:ext cx="5389334" cy="6923491"/>
          </a:xfrm>
          <a:custGeom>
            <a:avLst/>
            <a:gdLst>
              <a:gd name="connsiteX0" fmla="*/ 0 w 2694666"/>
              <a:gd name="connsiteY0" fmla="*/ 0 h 3461745"/>
              <a:gd name="connsiteX1" fmla="*/ 2694666 w 2694666"/>
              <a:gd name="connsiteY1" fmla="*/ 0 h 3461745"/>
              <a:gd name="connsiteX2" fmla="*/ 2694666 w 2694666"/>
              <a:gd name="connsiteY2" fmla="*/ 3461745 h 3461745"/>
              <a:gd name="connsiteX3" fmla="*/ 1325678 w 2694666"/>
              <a:gd name="connsiteY3" fmla="*/ 3461745 h 3461745"/>
              <a:gd name="connsiteX4" fmla="*/ 1671729 w 2694666"/>
              <a:gd name="connsiteY4" fmla="*/ 3449661 h 3461745"/>
              <a:gd name="connsiteX5" fmla="*/ 1894583 w 2694666"/>
              <a:gd name="connsiteY5" fmla="*/ 6023 h 3461745"/>
              <a:gd name="connsiteX6" fmla="*/ 1847153 w 2694666"/>
              <a:gd name="connsiteY6" fmla="*/ 12445 h 3461745"/>
              <a:gd name="connsiteX7" fmla="*/ 1149427 w 2694666"/>
              <a:gd name="connsiteY7" fmla="*/ 3461745 h 3461745"/>
              <a:gd name="connsiteX8" fmla="*/ 0 w 2694666"/>
              <a:gd name="connsiteY8" fmla="*/ 3461745 h 3461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4666" h="3461745">
                <a:moveTo>
                  <a:pt x="0" y="0"/>
                </a:moveTo>
                <a:lnTo>
                  <a:pt x="2694666" y="0"/>
                </a:lnTo>
                <a:lnTo>
                  <a:pt x="2694666" y="3461745"/>
                </a:lnTo>
                <a:lnTo>
                  <a:pt x="1325678" y="3461745"/>
                </a:lnTo>
                <a:lnTo>
                  <a:pt x="1671729" y="3449661"/>
                </a:lnTo>
                <a:lnTo>
                  <a:pt x="1894583" y="6023"/>
                </a:lnTo>
                <a:lnTo>
                  <a:pt x="1847153" y="12445"/>
                </a:lnTo>
                <a:lnTo>
                  <a:pt x="1149427" y="3461745"/>
                </a:lnTo>
                <a:lnTo>
                  <a:pt x="0" y="3461745"/>
                </a:lnTo>
                <a:close/>
              </a:path>
            </a:pathLst>
          </a:custGeom>
        </p:spPr>
      </p:pic>
      <p:pic>
        <p:nvPicPr>
          <p:cNvPr id="4" name="Obraz 5">
            <a:extLst>
              <a:ext uri="{FF2B5EF4-FFF2-40B4-BE49-F238E27FC236}">
                <a16:creationId xmlns:a16="http://schemas.microsoft.com/office/drawing/2014/main" id="{AF2689C8-2D38-BB8E-FA4B-521677D6063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41" y="675"/>
            <a:ext cx="392663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00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Arrow one third">
    <p:bg>
      <p:bgPr>
        <a:solidFill>
          <a:srgbClr val="00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5CF2DB9C-8AFF-4217-A626-843838CAFD5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422307908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5CF2DB9C-8AFF-4217-A626-843838CAFD5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0" name="Date Placeholder 7"/>
          <p:cNvSpPr>
            <a:spLocks noGrp="1"/>
          </p:cNvSpPr>
          <p:nvPr>
            <p:ph type="dt" sz="half" idx="11"/>
          </p:nvPr>
        </p:nvSpPr>
        <p:spPr>
          <a:xfrm>
            <a:off x="19354803" y="12789553"/>
            <a:ext cx="2964101" cy="32829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19" name="Pentagon 3"/>
          <p:cNvSpPr/>
          <p:nvPr/>
        </p:nvSpPr>
        <p:spPr bwMode="white">
          <a:xfrm>
            <a:off x="2" y="0"/>
            <a:ext cx="10853840" cy="13716000"/>
          </a:xfrm>
          <a:prstGeom prst="homePlate">
            <a:avLst>
              <a:gd name="adj" fmla="val 12939"/>
            </a:avLst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2000"/>
              </a:spcAft>
            </a:pPr>
            <a:endParaRPr lang="en-US" sz="240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1866902" y="3571200"/>
            <a:ext cx="7517568" cy="6573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8799" b="1">
                <a:solidFill>
                  <a:srgbClr val="000647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2" y="6788788"/>
            <a:ext cx="2597149" cy="7143749"/>
          </a:xfrm>
          <a:custGeom>
            <a:avLst/>
            <a:gdLst>
              <a:gd name="connsiteX0" fmla="*/ 0 w 1298575"/>
              <a:gd name="connsiteY0" fmla="*/ 0 h 3571875"/>
              <a:gd name="connsiteX1" fmla="*/ 1298575 w 1298575"/>
              <a:gd name="connsiteY1" fmla="*/ 0 h 3571875"/>
              <a:gd name="connsiteX2" fmla="*/ 1298575 w 1298575"/>
              <a:gd name="connsiteY2" fmla="*/ 3571875 h 3571875"/>
              <a:gd name="connsiteX3" fmla="*/ 0 w 1298575"/>
              <a:gd name="connsiteY3" fmla="*/ 3571875 h 3571875"/>
              <a:gd name="connsiteX4" fmla="*/ 0 w 1298575"/>
              <a:gd name="connsiteY4" fmla="*/ 3465683 h 3571875"/>
              <a:gd name="connsiteX5" fmla="*/ 139700 w 1298575"/>
              <a:gd name="connsiteY5" fmla="*/ 3466783 h 3571875"/>
              <a:gd name="connsiteX6" fmla="*/ 841375 w 1298575"/>
              <a:gd name="connsiteY6" fmla="*/ 21908 h 3571875"/>
              <a:gd name="connsiteX7" fmla="*/ 0 w 1298575"/>
              <a:gd name="connsiteY7" fmla="*/ 2642743 h 3571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8575" h="3571875">
                <a:moveTo>
                  <a:pt x="0" y="0"/>
                </a:moveTo>
                <a:lnTo>
                  <a:pt x="1298575" y="0"/>
                </a:lnTo>
                <a:lnTo>
                  <a:pt x="1298575" y="3571875"/>
                </a:lnTo>
                <a:lnTo>
                  <a:pt x="0" y="3571875"/>
                </a:lnTo>
                <a:lnTo>
                  <a:pt x="0" y="3465683"/>
                </a:lnTo>
                <a:lnTo>
                  <a:pt x="139700" y="3466783"/>
                </a:lnTo>
                <a:lnTo>
                  <a:pt x="841375" y="21908"/>
                </a:lnTo>
                <a:lnTo>
                  <a:pt x="0" y="26427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logo with text on it&#10;&#10;Description automatically generated">
            <a:extLst>
              <a:ext uri="{FF2B5EF4-FFF2-40B4-BE49-F238E27FC236}">
                <a16:creationId xmlns:a16="http://schemas.microsoft.com/office/drawing/2014/main" id="{005D7F69-7E16-E7C5-90AD-AE22DDCA8A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7960" y="-523"/>
            <a:ext cx="392376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237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Green arrow one third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6397625-D73B-4199-8F57-B579865FD16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05909524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6397625-D73B-4199-8F57-B579865FD1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Pentagon 3"/>
          <p:cNvSpPr/>
          <p:nvPr/>
        </p:nvSpPr>
        <p:spPr bwMode="white">
          <a:xfrm>
            <a:off x="2" y="0"/>
            <a:ext cx="10853840" cy="13716000"/>
          </a:xfrm>
          <a:prstGeom prst="homePlate">
            <a:avLst>
              <a:gd name="adj" fmla="val 12939"/>
            </a:avLst>
          </a:prstGeom>
          <a:solidFill>
            <a:srgbClr val="0006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2000"/>
              </a:spcAft>
            </a:pPr>
            <a:endParaRPr lang="en-US" sz="240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1866901" y="3571200"/>
            <a:ext cx="7517570" cy="6573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>
              <a:defRPr sz="8533" b="1">
                <a:solidFill>
                  <a:srgbClr val="FFFFFF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19354803" y="12810072"/>
            <a:ext cx="2964101" cy="30777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200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rgbClr val="000647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rgbClr val="000647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2" b="6867"/>
          <a:stretch/>
        </p:blipFill>
        <p:spPr>
          <a:xfrm>
            <a:off x="7156117" y="6832601"/>
            <a:ext cx="5389334" cy="6883400"/>
          </a:xfrm>
          <a:custGeom>
            <a:avLst/>
            <a:gdLst>
              <a:gd name="connsiteX0" fmla="*/ 2040063 w 2694666"/>
              <a:gd name="connsiteY0" fmla="*/ 0 h 3441700"/>
              <a:gd name="connsiteX1" fmla="*/ 2694666 w 2694666"/>
              <a:gd name="connsiteY1" fmla="*/ 0 h 3441700"/>
              <a:gd name="connsiteX2" fmla="*/ 2694666 w 2694666"/>
              <a:gd name="connsiteY2" fmla="*/ 3441700 h 3441700"/>
              <a:gd name="connsiteX3" fmla="*/ 1510783 w 2694666"/>
              <a:gd name="connsiteY3" fmla="*/ 3441700 h 3441700"/>
              <a:gd name="connsiteX4" fmla="*/ 1816742 w 2694666"/>
              <a:gd name="connsiteY4" fmla="*/ 365420 h 3441700"/>
              <a:gd name="connsiteX5" fmla="*/ 2022641 w 2694666"/>
              <a:gd name="connsiteY5" fmla="*/ 379413 h 3441700"/>
              <a:gd name="connsiteX6" fmla="*/ 0 w 2694666"/>
              <a:gd name="connsiteY6" fmla="*/ 0 h 3441700"/>
              <a:gd name="connsiteX7" fmla="*/ 1846270 w 2694666"/>
              <a:gd name="connsiteY7" fmla="*/ 0 h 3441700"/>
              <a:gd name="connsiteX8" fmla="*/ 1848810 w 2694666"/>
              <a:gd name="connsiteY8" fmla="*/ 12700 h 3441700"/>
              <a:gd name="connsiteX9" fmla="*/ 1777372 w 2694666"/>
              <a:gd name="connsiteY9" fmla="*/ 362744 h 3441700"/>
              <a:gd name="connsiteX10" fmla="*/ 1780172 w 2694666"/>
              <a:gd name="connsiteY10" fmla="*/ 362934 h 3441700"/>
              <a:gd name="connsiteX11" fmla="*/ 1144340 w 2694666"/>
              <a:gd name="connsiteY11" fmla="*/ 3441700 h 3441700"/>
              <a:gd name="connsiteX12" fmla="*/ 0 w 2694666"/>
              <a:gd name="connsiteY12" fmla="*/ 3441700 h 344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94666" h="3441700">
                <a:moveTo>
                  <a:pt x="2040063" y="0"/>
                </a:moveTo>
                <a:lnTo>
                  <a:pt x="2694666" y="0"/>
                </a:lnTo>
                <a:lnTo>
                  <a:pt x="2694666" y="3441700"/>
                </a:lnTo>
                <a:lnTo>
                  <a:pt x="1510783" y="3441700"/>
                </a:lnTo>
                <a:lnTo>
                  <a:pt x="1816742" y="365420"/>
                </a:lnTo>
                <a:lnTo>
                  <a:pt x="2022641" y="379413"/>
                </a:lnTo>
                <a:close/>
                <a:moveTo>
                  <a:pt x="0" y="0"/>
                </a:moveTo>
                <a:lnTo>
                  <a:pt x="1846270" y="0"/>
                </a:lnTo>
                <a:lnTo>
                  <a:pt x="1848810" y="12700"/>
                </a:lnTo>
                <a:lnTo>
                  <a:pt x="1777372" y="362744"/>
                </a:lnTo>
                <a:lnTo>
                  <a:pt x="1780172" y="362934"/>
                </a:lnTo>
                <a:lnTo>
                  <a:pt x="1144340" y="3441700"/>
                </a:lnTo>
                <a:lnTo>
                  <a:pt x="0" y="3441700"/>
                </a:lnTo>
                <a:close/>
              </a:path>
            </a:pathLst>
          </a:cu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F2C60A1-0202-51AE-C5EC-DACBC6E72DF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41" y="675"/>
            <a:ext cx="392663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1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Arrow half">
    <p:bg>
      <p:bgPr>
        <a:solidFill>
          <a:srgbClr val="00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48F7DE3F-5634-4901-8564-0EACFF759B1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50195273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48F7DE3F-5634-4901-8564-0EACFF759B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1" y="0"/>
            <a:ext cx="12727093" cy="13716000"/>
          </a:xfrm>
          <a:prstGeom prst="homePlate">
            <a:avLst>
              <a:gd name="adj" fmla="val 12939"/>
            </a:avLst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2000"/>
              </a:spcAft>
            </a:pPr>
            <a:endParaRPr lang="en-US" sz="240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871135" y="486755"/>
            <a:ext cx="8924477" cy="664797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>
              <a:defRPr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19354803" y="12789553"/>
            <a:ext cx="2964101" cy="32829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610" y="7179212"/>
            <a:ext cx="2730502" cy="6765925"/>
          </a:xfrm>
          <a:custGeom>
            <a:avLst/>
            <a:gdLst>
              <a:gd name="connsiteX0" fmla="*/ 920598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0 w 1365250"/>
              <a:gd name="connsiteY3" fmla="*/ 3382962 h 3382962"/>
              <a:gd name="connsiteX4" fmla="*/ 0 w 1365250"/>
              <a:gd name="connsiteY4" fmla="*/ 3320782 h 3382962"/>
              <a:gd name="connsiteX5" fmla="*/ 126694 w 1365250"/>
              <a:gd name="connsiteY5" fmla="*/ 3320782 h 3382962"/>
              <a:gd name="connsiteX6" fmla="*/ 0 w 1365250"/>
              <a:gd name="connsiteY6" fmla="*/ 0 h 3382962"/>
              <a:gd name="connsiteX7" fmla="*/ 908172 w 1365250"/>
              <a:gd name="connsiteY7" fmla="*/ 0 h 3382962"/>
              <a:gd name="connsiteX8" fmla="*/ 0 w 1365250"/>
              <a:gd name="connsiteY8" fmla="*/ 2890357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5250" h="3382962">
                <a:moveTo>
                  <a:pt x="920598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0" y="3382962"/>
                </a:lnTo>
                <a:lnTo>
                  <a:pt x="0" y="3320782"/>
                </a:lnTo>
                <a:lnTo>
                  <a:pt x="126694" y="3320782"/>
                </a:lnTo>
                <a:close/>
                <a:moveTo>
                  <a:pt x="0" y="0"/>
                </a:moveTo>
                <a:lnTo>
                  <a:pt x="908172" y="0"/>
                </a:lnTo>
                <a:lnTo>
                  <a:pt x="0" y="2890357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logo with text on it&#10;&#10;Description automatically generated">
            <a:extLst>
              <a:ext uri="{FF2B5EF4-FFF2-40B4-BE49-F238E27FC236}">
                <a16:creationId xmlns:a16="http://schemas.microsoft.com/office/drawing/2014/main" id="{B3AB4A9D-D4E5-CF34-0D17-DC6AED22EF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7960" y="-523"/>
            <a:ext cx="392376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8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Green arrow half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910FB75-801F-42A2-B1E9-7BED6A11BB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67383829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910FB75-801F-42A2-B1E9-7BED6A11BB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entagon 8"/>
          <p:cNvSpPr/>
          <p:nvPr/>
        </p:nvSpPr>
        <p:spPr bwMode="white">
          <a:xfrm>
            <a:off x="1" y="0"/>
            <a:ext cx="12727093" cy="13716000"/>
          </a:xfrm>
          <a:prstGeom prst="homePlate">
            <a:avLst>
              <a:gd name="adj" fmla="val 12939"/>
            </a:avLst>
          </a:prstGeom>
          <a:solidFill>
            <a:srgbClr val="0006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90000"/>
              </a:lnSpc>
              <a:spcAft>
                <a:spcPts val="2000"/>
              </a:spcAft>
            </a:pPr>
            <a:endParaRPr lang="en-US" sz="240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1871135" y="486755"/>
            <a:ext cx="8746066" cy="664797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9354803" y="12810072"/>
            <a:ext cx="2964101" cy="30777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200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rgbClr val="000647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rgbClr val="000647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8920344" y="6815611"/>
            <a:ext cx="5389334" cy="6913101"/>
          </a:xfrm>
          <a:custGeom>
            <a:avLst/>
            <a:gdLst>
              <a:gd name="connsiteX0" fmla="*/ 2136534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957033 w 2694666"/>
              <a:gd name="connsiteY3" fmla="*/ 3456551 h 3456551"/>
              <a:gd name="connsiteX4" fmla="*/ 1856842 w 2694666"/>
              <a:gd name="connsiteY4" fmla="*/ 432620 h 3456551"/>
              <a:gd name="connsiteX5" fmla="*/ 1914577 w 2694666"/>
              <a:gd name="connsiteY5" fmla="*/ 426057 h 3456551"/>
              <a:gd name="connsiteX6" fmla="*/ 0 w 2694666"/>
              <a:gd name="connsiteY6" fmla="*/ 0 h 3456551"/>
              <a:gd name="connsiteX7" fmla="*/ 1841687 w 2694666"/>
              <a:gd name="connsiteY7" fmla="*/ 0 h 3456551"/>
              <a:gd name="connsiteX8" fmla="*/ 1142595 w 2694666"/>
              <a:gd name="connsiteY8" fmla="*/ 3456551 h 3456551"/>
              <a:gd name="connsiteX9" fmla="*/ 0 w 2694666"/>
              <a:gd name="connsiteY9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4666" h="3456551">
                <a:moveTo>
                  <a:pt x="2136534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957033" y="3456551"/>
                </a:lnTo>
                <a:lnTo>
                  <a:pt x="1856842" y="432620"/>
                </a:lnTo>
                <a:lnTo>
                  <a:pt x="1914577" y="426057"/>
                </a:lnTo>
                <a:close/>
                <a:moveTo>
                  <a:pt x="0" y="0"/>
                </a:moveTo>
                <a:lnTo>
                  <a:pt x="1841687" y="0"/>
                </a:lnTo>
                <a:lnTo>
                  <a:pt x="1142595" y="3456551"/>
                </a:lnTo>
                <a:lnTo>
                  <a:pt x="0" y="3456551"/>
                </a:lnTo>
                <a:close/>
              </a:path>
            </a:pathLst>
          </a:custGeom>
        </p:spPr>
      </p:pic>
      <p:pic>
        <p:nvPicPr>
          <p:cNvPr id="17" name="Obraz 5">
            <a:extLst>
              <a:ext uri="{FF2B5EF4-FFF2-40B4-BE49-F238E27FC236}">
                <a16:creationId xmlns:a16="http://schemas.microsoft.com/office/drawing/2014/main" id="{2F871533-3546-F5F1-6E2E-20C8C2496F9C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41" y="675"/>
            <a:ext cx="392663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8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Arrow two third">
    <p:bg>
      <p:bgPr>
        <a:solidFill>
          <a:srgbClr val="00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AA084A6B-72A3-4718-A8D6-A3379F27148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92493389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AA084A6B-72A3-4718-A8D6-A3379F2714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/>
        </p:nvSpPr>
        <p:spPr bwMode="white">
          <a:xfrm>
            <a:off x="1" y="0"/>
            <a:ext cx="16892477" cy="13716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9F9F9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2000"/>
              </a:spcAft>
            </a:pPr>
            <a:endParaRPr lang="en-US" sz="24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>
          <a:xfrm>
            <a:off x="19354803" y="12789553"/>
            <a:ext cx="2964101" cy="32829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71135" y="486755"/>
            <a:ext cx="13109544" cy="664797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>
              <a:defRPr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0677" y="7179212"/>
            <a:ext cx="2730502" cy="6765925"/>
          </a:xfrm>
          <a:custGeom>
            <a:avLst/>
            <a:gdLst>
              <a:gd name="connsiteX0" fmla="*/ 91153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07988 w 1365250"/>
              <a:gd name="connsiteY3" fmla="*/ 3382962 h 3382962"/>
              <a:gd name="connsiteX4" fmla="*/ 111422 w 1365250"/>
              <a:gd name="connsiteY4" fmla="*/ 3368118 h 3382962"/>
              <a:gd name="connsiteX5" fmla="*/ 129661 w 1365250"/>
              <a:gd name="connsiteY5" fmla="*/ 3368407 h 3382962"/>
              <a:gd name="connsiteX6" fmla="*/ 890411 w 1365250"/>
              <a:gd name="connsiteY6" fmla="*/ 0 h 3382962"/>
              <a:gd name="connsiteX7" fmla="*/ 897808 w 1365250"/>
              <a:gd name="connsiteY7" fmla="*/ 0 h 3382962"/>
              <a:gd name="connsiteX8" fmla="*/ 870584 w 1365250"/>
              <a:gd name="connsiteY8" fmla="*/ 85726 h 3382962"/>
              <a:gd name="connsiteX9" fmla="*/ 0 w 1365250"/>
              <a:gd name="connsiteY9" fmla="*/ 0 h 3382962"/>
              <a:gd name="connsiteX10" fmla="*/ 852736 w 1365250"/>
              <a:gd name="connsiteY10" fmla="*/ 0 h 3382962"/>
              <a:gd name="connsiteX11" fmla="*/ 0 w 1365250"/>
              <a:gd name="connsiteY11" fmla="*/ 1883543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65250" h="3382962">
                <a:moveTo>
                  <a:pt x="91153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07988" y="3382962"/>
                </a:lnTo>
                <a:lnTo>
                  <a:pt x="111422" y="3368118"/>
                </a:lnTo>
                <a:lnTo>
                  <a:pt x="129661" y="3368407"/>
                </a:lnTo>
                <a:close/>
                <a:moveTo>
                  <a:pt x="890411" y="0"/>
                </a:moveTo>
                <a:lnTo>
                  <a:pt x="897808" y="0"/>
                </a:lnTo>
                <a:lnTo>
                  <a:pt x="870584" y="85726"/>
                </a:lnTo>
                <a:close/>
                <a:moveTo>
                  <a:pt x="0" y="0"/>
                </a:moveTo>
                <a:lnTo>
                  <a:pt x="852736" y="0"/>
                </a:lnTo>
                <a:lnTo>
                  <a:pt x="0" y="188354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logo with text on it&#10;&#10;Description automatically generated">
            <a:extLst>
              <a:ext uri="{FF2B5EF4-FFF2-40B4-BE49-F238E27FC236}">
                <a16:creationId xmlns:a16="http://schemas.microsoft.com/office/drawing/2014/main" id="{4C783F96-F060-1BF8-5E08-CA97864578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7960" y="-523"/>
            <a:ext cx="392376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5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Green arrow two third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F71D6E47-2B31-42BE-9F67-902FD3B10DD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4730596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F71D6E47-2B31-42BE-9F67-902FD3B10DD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Freeform 18"/>
          <p:cNvSpPr/>
          <p:nvPr/>
        </p:nvSpPr>
        <p:spPr bwMode="white">
          <a:xfrm>
            <a:off x="1" y="0"/>
            <a:ext cx="16892477" cy="13716000"/>
          </a:xfrm>
          <a:custGeom>
            <a:avLst/>
            <a:gdLst>
              <a:gd name="connsiteX0" fmla="*/ 0 w 8446239"/>
              <a:gd name="connsiteY0" fmla="*/ 0 h 6858000"/>
              <a:gd name="connsiteX1" fmla="*/ 7645979 w 8446239"/>
              <a:gd name="connsiteY1" fmla="*/ 0 h 6858000"/>
              <a:gd name="connsiteX2" fmla="*/ 8446239 w 8446239"/>
              <a:gd name="connsiteY2" fmla="*/ 3429000 h 6858000"/>
              <a:gd name="connsiteX3" fmla="*/ 7645979 w 8446239"/>
              <a:gd name="connsiteY3" fmla="*/ 6858000 h 6858000"/>
              <a:gd name="connsiteX4" fmla="*/ 0 w 8446239"/>
              <a:gd name="connsiteY4" fmla="*/ 6858000 h 6858000"/>
              <a:gd name="connsiteX5" fmla="*/ 0 w 8446239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46239" h="6858000">
                <a:moveTo>
                  <a:pt x="0" y="0"/>
                </a:moveTo>
                <a:lnTo>
                  <a:pt x="7645979" y="0"/>
                </a:lnTo>
                <a:lnTo>
                  <a:pt x="8446239" y="3429000"/>
                </a:lnTo>
                <a:lnTo>
                  <a:pt x="764597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0647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90000"/>
              </a:lnSpc>
              <a:spcAft>
                <a:spcPts val="2000"/>
              </a:spcAft>
            </a:pPr>
            <a:endParaRPr lang="en-US" sz="24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71135" y="486755"/>
            <a:ext cx="12860867" cy="664797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2"/>
          </p:nvPr>
        </p:nvSpPr>
        <p:spPr>
          <a:xfrm>
            <a:off x="19354803" y="12810072"/>
            <a:ext cx="2964101" cy="30777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2000"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rgbClr val="000647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rgbClr val="000647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2" b="6867"/>
          <a:stretch/>
        </p:blipFill>
        <p:spPr>
          <a:xfrm rot="120000">
            <a:off x="13135256" y="6815611"/>
            <a:ext cx="5389334" cy="6913101"/>
          </a:xfrm>
          <a:custGeom>
            <a:avLst/>
            <a:gdLst>
              <a:gd name="connsiteX0" fmla="*/ 2068299 w 2694666"/>
              <a:gd name="connsiteY0" fmla="*/ 0 h 3456551"/>
              <a:gd name="connsiteX1" fmla="*/ 2694666 w 2694666"/>
              <a:gd name="connsiteY1" fmla="*/ 0 h 3456551"/>
              <a:gd name="connsiteX2" fmla="*/ 2694666 w 2694666"/>
              <a:gd name="connsiteY2" fmla="*/ 3456551 h 3456551"/>
              <a:gd name="connsiteX3" fmla="*/ 1434992 w 2694666"/>
              <a:gd name="connsiteY3" fmla="*/ 3456551 h 3456551"/>
              <a:gd name="connsiteX4" fmla="*/ 0 w 2694666"/>
              <a:gd name="connsiteY4" fmla="*/ 0 h 3456551"/>
              <a:gd name="connsiteX5" fmla="*/ 1825478 w 2694666"/>
              <a:gd name="connsiteY5" fmla="*/ 0 h 3456551"/>
              <a:gd name="connsiteX6" fmla="*/ 1138791 w 2694666"/>
              <a:gd name="connsiteY6" fmla="*/ 3456551 h 3456551"/>
              <a:gd name="connsiteX7" fmla="*/ 0 w 2694666"/>
              <a:gd name="connsiteY7" fmla="*/ 3456551 h 3456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94666" h="3456551">
                <a:moveTo>
                  <a:pt x="2068299" y="0"/>
                </a:moveTo>
                <a:lnTo>
                  <a:pt x="2694666" y="0"/>
                </a:lnTo>
                <a:lnTo>
                  <a:pt x="2694666" y="3456551"/>
                </a:lnTo>
                <a:lnTo>
                  <a:pt x="1434992" y="3456551"/>
                </a:lnTo>
                <a:close/>
                <a:moveTo>
                  <a:pt x="0" y="0"/>
                </a:moveTo>
                <a:lnTo>
                  <a:pt x="1825478" y="0"/>
                </a:lnTo>
                <a:lnTo>
                  <a:pt x="1138791" y="3456551"/>
                </a:lnTo>
                <a:lnTo>
                  <a:pt x="0" y="3456551"/>
                </a:lnTo>
                <a:close/>
              </a:path>
            </a:pathLst>
          </a:custGeom>
        </p:spPr>
      </p:pic>
      <p:pic>
        <p:nvPicPr>
          <p:cNvPr id="13" name="Obraz 5">
            <a:extLst>
              <a:ext uri="{FF2B5EF4-FFF2-40B4-BE49-F238E27FC236}">
                <a16:creationId xmlns:a16="http://schemas.microsoft.com/office/drawing/2014/main" id="{0AC1D519-FF70-B51E-7250-41617BD1F38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41" y="675"/>
            <a:ext cx="392663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0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genda_v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892800" y="774000"/>
            <a:ext cx="13320000" cy="80889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600" b="1" i="0">
                <a:solidFill>
                  <a:schemeClr val="bg1"/>
                </a:solidFill>
                <a:latin typeface="+mn-lt"/>
                <a:cs typeface="Arial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pl-PL"/>
              <a:t>Agenda</a:t>
            </a:r>
          </a:p>
        </p:txBody>
      </p:sp>
      <p:sp>
        <p:nvSpPr>
          <p:cNvPr id="11" name="Holder 4">
            <a:extLst>
              <a:ext uri="{FF2B5EF4-FFF2-40B4-BE49-F238E27FC236}">
                <a16:creationId xmlns:a16="http://schemas.microsoft.com/office/drawing/2014/main" id="{13AC785C-63C0-4777-6F77-CB467939F588}"/>
              </a:ext>
            </a:extLst>
          </p:cNvPr>
          <p:cNvSpPr txBox="1">
            <a:spLocks/>
          </p:cNvSpPr>
          <p:nvPr userDrawn="1"/>
        </p:nvSpPr>
        <p:spPr>
          <a:xfrm>
            <a:off x="22662000" y="12798000"/>
            <a:ext cx="836400" cy="26930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defPPr>
              <a:defRPr kern="0"/>
            </a:defPPr>
            <a:lvl1pPr>
              <a:defRPr sz="1800" b="0" i="0">
                <a:solidFill>
                  <a:srgbClr val="000647"/>
                </a:solidFill>
                <a:latin typeface="Arial"/>
                <a:cs typeface="Arial"/>
              </a:defRPr>
            </a:lvl1pPr>
          </a:lstStyle>
          <a:p>
            <a:pPr marL="15403" algn="r">
              <a:lnSpc>
                <a:spcPts val="2104"/>
              </a:lnSpc>
            </a:pPr>
            <a:r>
              <a:rPr lang="pl-PL" b="1" err="1">
                <a:solidFill>
                  <a:schemeClr val="bg1"/>
                </a:solidFill>
              </a:rPr>
              <a:t>pej.pl</a:t>
            </a:r>
            <a:endParaRPr lang="pl-PL" b="1">
              <a:solidFill>
                <a:schemeClr val="bg1"/>
              </a:solidFill>
            </a:endParaRPr>
          </a:p>
        </p:txBody>
      </p:sp>
      <p:sp>
        <p:nvSpPr>
          <p:cNvPr id="15" name="Symbol zastępczy tekstu 12">
            <a:extLst>
              <a:ext uri="{FF2B5EF4-FFF2-40B4-BE49-F238E27FC236}">
                <a16:creationId xmlns:a16="http://schemas.microsoft.com/office/drawing/2014/main" id="{E5D80FF2-A113-B904-DFF2-FC2264E7FB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000" y="3949427"/>
            <a:ext cx="22816200" cy="8242573"/>
          </a:xfrm>
        </p:spPr>
        <p:txBody>
          <a:bodyPr numCol="2" spcCol="360000">
            <a:noAutofit/>
          </a:bodyPr>
          <a:lstStyle>
            <a:lvl1pPr marL="900000" indent="-900000" algn="l">
              <a:lnSpc>
                <a:spcPct val="110000"/>
              </a:lnSpc>
              <a:buClr>
                <a:schemeClr val="bg1"/>
              </a:buClr>
              <a:buFont typeface="+mj-lt"/>
              <a:buAutoNum type="arabicPeriod"/>
              <a:defRPr sz="3000" b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1800000" indent="-900000" algn="l">
              <a:spcBef>
                <a:spcPts val="300"/>
              </a:spcBef>
              <a:tabLst>
                <a:tab pos="1080000" algn="l"/>
              </a:tabLst>
              <a:defRPr sz="3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Magna</a:t>
            </a:r>
            <a:r>
              <a:rPr lang="pl-PL"/>
              <a:t> dictum</a:t>
            </a:r>
          </a:p>
          <a:p>
            <a:pPr lvl="0"/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r>
              <a:rPr lang="pl-PL"/>
              <a:t>, </a:t>
            </a:r>
            <a:r>
              <a:rPr lang="pl-PL" err="1"/>
              <a:t>consectetu</a:t>
            </a:r>
            <a:r>
              <a:rPr lang="pl-PL"/>
              <a:t> </a:t>
            </a:r>
            <a:r>
              <a:rPr lang="pl-PL" err="1"/>
              <a:t>fusce</a:t>
            </a:r>
            <a:r>
              <a:rPr lang="pl-PL"/>
              <a:t> </a:t>
            </a:r>
            <a:r>
              <a:rPr lang="pl-PL" err="1"/>
              <a:t>luctus</a:t>
            </a:r>
            <a:r>
              <a:rPr lang="pl-PL"/>
              <a:t> </a:t>
            </a:r>
            <a:r>
              <a:rPr lang="pl-PL" err="1"/>
              <a:t>rhoncu</a:t>
            </a:r>
            <a:endParaRPr lang="pl-PL"/>
          </a:p>
          <a:p>
            <a:pPr lvl="1"/>
            <a:r>
              <a:rPr lang="pl-PL"/>
              <a:t>1.1 	</a:t>
            </a:r>
            <a:r>
              <a:rPr lang="pl-PL" err="1"/>
              <a:t>Praesent</a:t>
            </a:r>
            <a:r>
              <a:rPr lang="pl-PL"/>
              <a:t> </a:t>
            </a:r>
            <a:r>
              <a:rPr lang="pl-PL" err="1"/>
              <a:t>accumsan</a:t>
            </a:r>
            <a:endParaRPr lang="pl-PL"/>
          </a:p>
          <a:p>
            <a:pPr lvl="1"/>
            <a:r>
              <a:rPr lang="pl-PL"/>
              <a:t>1.2 	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tortor</a:t>
            </a:r>
            <a:r>
              <a:rPr lang="pl-PL"/>
              <a:t> </a:t>
            </a:r>
            <a:r>
              <a:rPr lang="pl-PL" err="1"/>
              <a:t>ante</a:t>
            </a:r>
            <a:r>
              <a:rPr lang="pl-PL"/>
              <a:t>, </a:t>
            </a:r>
            <a:r>
              <a:rPr lang="pl-PL" err="1"/>
              <a:t>dapibus</a:t>
            </a:r>
            <a:r>
              <a:rPr lang="pl-PL"/>
              <a:t> et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ut</a:t>
            </a:r>
            <a:endParaRPr lang="pl-PL"/>
          </a:p>
          <a:p>
            <a:pPr lvl="1"/>
            <a:r>
              <a:rPr lang="pl-PL"/>
              <a:t>1.3 	</a:t>
            </a:r>
            <a:r>
              <a:rPr lang="pl-PL" err="1"/>
              <a:t>Aenean</a:t>
            </a:r>
            <a:r>
              <a:rPr lang="pl-PL"/>
              <a:t> in </a:t>
            </a:r>
            <a:r>
              <a:rPr lang="pl-PL" err="1"/>
              <a:t>varius</a:t>
            </a:r>
            <a:r>
              <a:rPr lang="pl-PL"/>
              <a:t> mi. </a:t>
            </a:r>
            <a:r>
              <a:rPr lang="pl-PL" err="1"/>
              <a:t>Maecenas</a:t>
            </a:r>
            <a:r>
              <a:rPr lang="pl-PL"/>
              <a:t> dictum</a:t>
            </a:r>
          </a:p>
          <a:p>
            <a:pPr lvl="0"/>
            <a:r>
              <a:rPr lang="pl-PL" err="1"/>
              <a:t>Aenean</a:t>
            </a:r>
            <a:r>
              <a:rPr lang="pl-PL"/>
              <a:t> </a:t>
            </a:r>
            <a:r>
              <a:rPr lang="pl-PL" err="1"/>
              <a:t>tortor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, </a:t>
            </a:r>
            <a:r>
              <a:rPr lang="pl-PL" err="1"/>
              <a:t>lobortis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solicit</a:t>
            </a:r>
            <a:endParaRPr lang="pl-PL"/>
          </a:p>
          <a:p>
            <a:pPr lvl="0"/>
            <a:r>
              <a:rPr lang="pl-PL" err="1"/>
              <a:t>Dapibus</a:t>
            </a:r>
            <a:endParaRPr lang="pl-PL"/>
          </a:p>
          <a:p>
            <a:pPr lvl="0"/>
            <a:r>
              <a:rPr lang="pl-PL" err="1"/>
              <a:t>Vivamus</a:t>
            </a:r>
            <a:r>
              <a:rPr lang="pl-PL"/>
              <a:t> </a:t>
            </a:r>
            <a:r>
              <a:rPr lang="pl-PL" err="1"/>
              <a:t>rhoncus</a:t>
            </a:r>
            <a:r>
              <a:rPr lang="pl-PL"/>
              <a:t> </a:t>
            </a:r>
            <a:r>
              <a:rPr lang="pl-PL" err="1"/>
              <a:t>donec</a:t>
            </a:r>
            <a:endParaRPr lang="pl-PL"/>
          </a:p>
          <a:p>
            <a:pPr lvl="1"/>
            <a:r>
              <a:rPr lang="pl-PL"/>
              <a:t>5.1 	</a:t>
            </a:r>
            <a:r>
              <a:rPr lang="pl-PL" err="1"/>
              <a:t>luctus</a:t>
            </a:r>
            <a:r>
              <a:rPr lang="pl-PL"/>
              <a:t> </a:t>
            </a:r>
            <a:r>
              <a:rPr lang="pl-PL" err="1"/>
              <a:t>rutrum</a:t>
            </a:r>
            <a:endParaRPr lang="pl-PL"/>
          </a:p>
          <a:p>
            <a:pPr lvl="1"/>
            <a:r>
              <a:rPr lang="pl-PL"/>
              <a:t>5.2 	</a:t>
            </a:r>
            <a:r>
              <a:rPr lang="pl-PL" err="1"/>
              <a:t>Sed</a:t>
            </a:r>
            <a:r>
              <a:rPr lang="pl-PL"/>
              <a:t> </a:t>
            </a:r>
            <a:r>
              <a:rPr lang="pl-PL" err="1"/>
              <a:t>tortor</a:t>
            </a:r>
            <a:r>
              <a:rPr lang="pl-PL"/>
              <a:t> </a:t>
            </a:r>
            <a:r>
              <a:rPr lang="pl-PL" err="1"/>
              <a:t>ante</a:t>
            </a:r>
            <a:r>
              <a:rPr lang="pl-PL"/>
              <a:t>, </a:t>
            </a:r>
            <a:r>
              <a:rPr lang="pl-PL" err="1"/>
              <a:t>dapibus</a:t>
            </a:r>
            <a:r>
              <a:rPr lang="pl-PL"/>
              <a:t> et </a:t>
            </a:r>
            <a:r>
              <a:rPr lang="pl-PL" err="1"/>
              <a:t>ipsum</a:t>
            </a:r>
            <a:endParaRPr lang="pl-PL"/>
          </a:p>
          <a:p>
            <a:pPr lvl="0"/>
            <a:r>
              <a:rPr lang="pl-PL" err="1"/>
              <a:t>Continuit</a:t>
            </a:r>
            <a:r>
              <a:rPr lang="pl-PL"/>
              <a:t> sec</a:t>
            </a:r>
          </a:p>
          <a:p>
            <a:pPr lvl="0"/>
            <a:r>
              <a:rPr lang="pl-PL" err="1"/>
              <a:t>Magna</a:t>
            </a:r>
            <a:r>
              <a:rPr lang="pl-PL"/>
              <a:t> dictum</a:t>
            </a:r>
          </a:p>
          <a:p>
            <a:pPr lvl="0"/>
            <a:r>
              <a:rPr lang="pl-PL" err="1"/>
              <a:t>Lorem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 sit </a:t>
            </a:r>
            <a:r>
              <a:rPr lang="pl-PL" err="1"/>
              <a:t>amet</a:t>
            </a:r>
            <a:endParaRPr lang="pl-PL"/>
          </a:p>
          <a:p>
            <a:pPr lvl="0"/>
            <a:r>
              <a:rPr lang="pl-PL" err="1"/>
              <a:t>Aenean</a:t>
            </a:r>
            <a:r>
              <a:rPr lang="pl-PL"/>
              <a:t> </a:t>
            </a:r>
            <a:r>
              <a:rPr lang="pl-PL" err="1"/>
              <a:t>tortor</a:t>
            </a:r>
            <a:r>
              <a:rPr lang="pl-PL"/>
              <a:t> </a:t>
            </a:r>
            <a:r>
              <a:rPr lang="pl-PL" err="1"/>
              <a:t>dolor</a:t>
            </a:r>
            <a:r>
              <a:rPr lang="pl-PL"/>
              <a:t>, </a:t>
            </a:r>
            <a:r>
              <a:rPr lang="pl-PL" err="1"/>
              <a:t>lobortis</a:t>
            </a:r>
            <a:r>
              <a:rPr lang="pl-PL"/>
              <a:t> </a:t>
            </a:r>
            <a:r>
              <a:rPr lang="pl-PL" err="1"/>
              <a:t>ac</a:t>
            </a:r>
            <a:r>
              <a:rPr lang="pl-PL"/>
              <a:t> </a:t>
            </a:r>
            <a:r>
              <a:rPr lang="pl-PL" err="1"/>
              <a:t>solicit</a:t>
            </a:r>
            <a:endParaRPr lang="pl-PL"/>
          </a:p>
          <a:p>
            <a:pPr lvl="0"/>
            <a:r>
              <a:rPr lang="pl-PL" err="1"/>
              <a:t>Dapibus</a:t>
            </a:r>
            <a:r>
              <a:rPr lang="pl-PL"/>
              <a:t> </a:t>
            </a:r>
          </a:p>
        </p:txBody>
      </p:sp>
      <p:pic>
        <p:nvPicPr>
          <p:cNvPr id="2" name="Obraz 1" descr="Obraz zawierający Grafika, Czcionka, logo, projekt graficzny&#10;&#10;Opis wygenerowany automatycznie">
            <a:extLst>
              <a:ext uri="{FF2B5EF4-FFF2-40B4-BE49-F238E27FC236}">
                <a16:creationId xmlns:a16="http://schemas.microsoft.com/office/drawing/2014/main" id="{EE3BDFD1-DF0F-D468-A65E-DEB9B721EB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9652" y="526449"/>
            <a:ext cx="2640400" cy="1143000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DF6729CB-00E8-C592-91B5-9C59A177A7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000" y="1529408"/>
            <a:ext cx="632273" cy="6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18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ig statement green">
    <p:bg>
      <p:bgPr>
        <a:solidFill>
          <a:srgbClr val="00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BF405D4E-C18A-4621-A7A4-36B83A59924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3300764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BF405D4E-C18A-4621-A7A4-36B83A5992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>
            <a:off x="19354803" y="12789553"/>
            <a:ext cx="2964101" cy="32829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1866902" y="7652669"/>
            <a:ext cx="21285200" cy="3213101"/>
          </a:xfrm>
        </p:spPr>
        <p:txBody>
          <a:bodyPr vert="horz" anchor="b">
            <a:noAutofit/>
          </a:bodyPr>
          <a:lstStyle>
            <a:lvl1pPr marL="0" algn="l" defTabSz="1828686" rtl="0" eaLnBrk="1" fontAlgn="auto" latinLnBrk="0" hangingPunct="1">
              <a:lnSpc>
                <a:spcPts val="11999"/>
              </a:lnSpc>
              <a:spcBef>
                <a:spcPts val="0"/>
              </a:spcBef>
              <a:spcAft>
                <a:spcPts val="0"/>
              </a:spcAft>
              <a:defRPr lang="en-US" sz="10799" kern="1200" baseline="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  <p:pic>
        <p:nvPicPr>
          <p:cNvPr id="5" name="Picture 4" descr="A logo with text on it&#10;&#10;Description automatically generated">
            <a:extLst>
              <a:ext uri="{FF2B5EF4-FFF2-40B4-BE49-F238E27FC236}">
                <a16:creationId xmlns:a16="http://schemas.microsoft.com/office/drawing/2014/main" id="{AB93CD68-E824-ADC5-5827-801064F3D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7960" y="-523"/>
            <a:ext cx="392376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53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Big statement icon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0BB56F7-DDFF-473C-9E77-25FE87F2700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80826904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1" imgH="423" progId="TCLayout.ActiveDocument.1">
                  <p:embed/>
                </p:oleObj>
              </mc:Choice>
              <mc:Fallback>
                <p:oleObj name="think-cell Slide" r:id="rId4" imgW="421" imgH="4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0BB56F7-DDFF-473C-9E77-25FE87F2700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480A45E-9BC7-46D5-9519-9BCF0CC8770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3"/>
            <a:ext cx="317502" cy="317501"/>
          </a:xfrm>
          <a:prstGeom prst="rect">
            <a:avLst/>
          </a:prstGeom>
          <a:solidFill>
            <a:schemeClr val="tx2"/>
          </a:solidFill>
          <a:ln w="9525" cap="rnd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eaLnBrk="1"/>
            <a:endParaRPr lang="en-US" sz="10799" b="0" i="0" baseline="0">
              <a:solidFill>
                <a:srgbClr val="FFFFFF"/>
              </a:solidFill>
              <a:latin typeface="+mn-lt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6" name="Rectangle 5"/>
          <p:cNvSpPr/>
          <p:nvPr/>
        </p:nvSpPr>
        <p:spPr bwMode="white">
          <a:xfrm>
            <a:off x="1866902" y="2514600"/>
            <a:ext cx="1865376" cy="1865376"/>
          </a:xfrm>
          <a:prstGeom prst="rect">
            <a:avLst/>
          </a:prstGeom>
          <a:noFill/>
          <a:ln w="12700">
            <a:solidFill>
              <a:srgbClr val="0006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24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866902" y="7652669"/>
            <a:ext cx="21259499" cy="3213101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marL="0" algn="l" defTabSz="1828686" rtl="0" eaLnBrk="1" fontAlgn="auto" latinLnBrk="0" hangingPunct="1">
              <a:lnSpc>
                <a:spcPts val="11999"/>
              </a:lnSpc>
              <a:spcBef>
                <a:spcPts val="0"/>
              </a:spcBef>
              <a:spcAft>
                <a:spcPts val="0"/>
              </a:spcAft>
              <a:defRPr lang="en-US" sz="9599" kern="1200" baseline="0" dirty="0">
                <a:solidFill>
                  <a:srgbClr val="000647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big statement text</a:t>
            </a:r>
          </a:p>
        </p:txBody>
      </p:sp>
    </p:spTree>
    <p:extLst>
      <p:ext uri="{BB962C8B-B14F-4D97-AF65-F5344CB8AC3E}">
        <p14:creationId xmlns:p14="http://schemas.microsoft.com/office/powerpoint/2010/main" val="394194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Quote">
    <p:bg>
      <p:bgPr>
        <a:solidFill>
          <a:srgbClr val="06B2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79066784"/>
              </p:ext>
            </p:extLst>
          </p:nvPr>
        </p:nvGraphicFramePr>
        <p:xfrm>
          <a:off x="3180" y="3180"/>
          <a:ext cx="3173" cy="3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80" y="3180"/>
                        <a:ext cx="3173" cy="3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4" b="1258"/>
          <a:stretch/>
        </p:blipFill>
        <p:spPr>
          <a:xfrm rot="16200000" flipH="1">
            <a:off x="13594924" y="202888"/>
            <a:ext cx="1538515" cy="20039642"/>
          </a:xfrm>
          <a:custGeom>
            <a:avLst/>
            <a:gdLst>
              <a:gd name="connsiteX0" fmla="*/ 0 w 769257"/>
              <a:gd name="connsiteY0" fmla="*/ 0 h 10019821"/>
              <a:gd name="connsiteX1" fmla="*/ 0 w 769257"/>
              <a:gd name="connsiteY1" fmla="*/ 4631160 h 10019821"/>
              <a:gd name="connsiteX2" fmla="*/ 216750 w 769257"/>
              <a:gd name="connsiteY2" fmla="*/ 999646 h 10019821"/>
              <a:gd name="connsiteX3" fmla="*/ 197800 w 769257"/>
              <a:gd name="connsiteY3" fmla="*/ 10019821 h 10019821"/>
              <a:gd name="connsiteX4" fmla="*/ 769257 w 769257"/>
              <a:gd name="connsiteY4" fmla="*/ 10019821 h 10019821"/>
              <a:gd name="connsiteX5" fmla="*/ 769257 w 769257"/>
              <a:gd name="connsiteY5" fmla="*/ 0 h 1001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9257" h="10019821">
                <a:moveTo>
                  <a:pt x="0" y="0"/>
                </a:moveTo>
                <a:lnTo>
                  <a:pt x="0" y="4631160"/>
                </a:lnTo>
                <a:lnTo>
                  <a:pt x="216750" y="999646"/>
                </a:lnTo>
                <a:lnTo>
                  <a:pt x="197800" y="10019821"/>
                </a:lnTo>
                <a:lnTo>
                  <a:pt x="769257" y="10019821"/>
                </a:lnTo>
                <a:lnTo>
                  <a:pt x="769257" y="0"/>
                </a:lnTo>
                <a:close/>
              </a:path>
            </a:pathLst>
          </a:custGeom>
        </p:spPr>
      </p:pic>
      <p:sp>
        <p:nvSpPr>
          <p:cNvPr id="59" name="Freeform 58"/>
          <p:cNvSpPr>
            <a:spLocks/>
          </p:cNvSpPr>
          <p:nvPr/>
        </p:nvSpPr>
        <p:spPr bwMode="white">
          <a:xfrm flipH="1">
            <a:off x="1" y="5"/>
            <a:ext cx="24384000" cy="11734669"/>
          </a:xfrm>
          <a:custGeom>
            <a:avLst/>
            <a:gdLst>
              <a:gd name="connsiteX0" fmla="*/ 12192000 w 12192000"/>
              <a:gd name="connsiteY0" fmla="*/ 0 h 5867335"/>
              <a:gd name="connsiteX1" fmla="*/ 0 w 12192000"/>
              <a:gd name="connsiteY1" fmla="*/ 0 h 5867335"/>
              <a:gd name="connsiteX2" fmla="*/ 0 w 12192000"/>
              <a:gd name="connsiteY2" fmla="*/ 4945992 h 5867335"/>
              <a:gd name="connsiteX3" fmla="*/ 9041587 w 12192000"/>
              <a:gd name="connsiteY3" fmla="*/ 4945992 h 5867335"/>
              <a:gd name="connsiteX4" fmla="*/ 9974275 w 12192000"/>
              <a:gd name="connsiteY4" fmla="*/ 5867335 h 5867335"/>
              <a:gd name="connsiteX5" fmla="*/ 9974275 w 12192000"/>
              <a:gd name="connsiteY5" fmla="*/ 4945992 h 5867335"/>
              <a:gd name="connsiteX6" fmla="*/ 12192000 w 12192000"/>
              <a:gd name="connsiteY6" fmla="*/ 4945992 h 586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867335">
                <a:moveTo>
                  <a:pt x="12192000" y="0"/>
                </a:moveTo>
                <a:lnTo>
                  <a:pt x="0" y="0"/>
                </a:lnTo>
                <a:lnTo>
                  <a:pt x="0" y="4945992"/>
                </a:lnTo>
                <a:lnTo>
                  <a:pt x="9041587" y="4945992"/>
                </a:lnTo>
                <a:lnTo>
                  <a:pt x="9974275" y="5867335"/>
                </a:lnTo>
                <a:lnTo>
                  <a:pt x="9974275" y="4945992"/>
                </a:lnTo>
                <a:lnTo>
                  <a:pt x="12192000" y="4945992"/>
                </a:lnTo>
                <a:close/>
              </a:path>
            </a:pathLst>
          </a:custGeom>
          <a:solidFill>
            <a:srgbClr val="000647"/>
          </a:solidFill>
          <a:ln>
            <a:noFill/>
          </a:ln>
          <a:effectLst/>
        </p:spPr>
        <p:txBody>
          <a:bodyPr vert="horz" wrap="square" lIns="182868" tIns="91434" rIns="182868" bIns="91434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sz="2701"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9FFCA1E0-21D3-0635-EE55-19B7306C1D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7960" y="-523"/>
            <a:ext cx="392376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4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Special gray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6540D0CB-D06C-495F-BE49-CF468DFC79A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16840020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6540D0CB-D06C-495F-BE49-CF468DFC79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 bwMode="white"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71133" y="486755"/>
            <a:ext cx="17763067" cy="664797"/>
          </a:xfrm>
          <a:prstGeom prst="rect">
            <a:avLst/>
          </a:prstGeom>
        </p:spPr>
        <p:txBody>
          <a:bodyPr vert="horz" wrap="square" lIns="0" tIns="0" rIns="0" bIns="0" anchor="ctr" anchorCtr="0">
            <a:spAutoFit/>
          </a:bodyPr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  <a:sym typeface="+mj-lt"/>
              </a:defRPr>
            </a:lvl1pPr>
          </a:lstStyle>
          <a:p>
            <a:r>
              <a:rPr lang="en-US"/>
              <a:t>Click to add title</a:t>
            </a:r>
          </a:p>
        </p:txBody>
      </p:sp>
      <p:pic>
        <p:nvPicPr>
          <p:cNvPr id="13" name="Picture 12" descr="A logo with text on it&#10;&#10;Description automatically generated">
            <a:extLst>
              <a:ext uri="{FF2B5EF4-FFF2-40B4-BE49-F238E27FC236}">
                <a16:creationId xmlns:a16="http://schemas.microsoft.com/office/drawing/2014/main" id="{796D8D05-73F8-22A7-E775-A537771481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7960" y="-523"/>
            <a:ext cx="392376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29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Table of contents">
    <p:bg>
      <p:bgPr>
        <a:solidFill>
          <a:srgbClr val="00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F0BC8CB-F9E3-444B-8044-755D1DFDD6B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46759583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F0BC8CB-F9E3-444B-8044-755D1DFDD6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8176624" cy="13716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2000"/>
              </a:spcAft>
            </a:pPr>
            <a:endParaRPr lang="en-US" sz="240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7" name="Freeform 12"/>
          <p:cNvSpPr/>
          <p:nvPr/>
        </p:nvSpPr>
        <p:spPr bwMode="ltGray">
          <a:xfrm>
            <a:off x="0" y="0"/>
            <a:ext cx="8176624" cy="13716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2000"/>
              </a:spcAft>
            </a:pPr>
            <a:endParaRPr lang="en-US" sz="240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66902" y="5682489"/>
            <a:ext cx="5031898" cy="235102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1400"/>
              </a:spcAft>
              <a:buFontTx/>
              <a:buNone/>
            </a:pPr>
            <a:r>
              <a:rPr lang="en-US" sz="7466" b="1">
                <a:solidFill>
                  <a:srgbClr val="000647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t>Table of contents</a:t>
            </a:r>
          </a:p>
        </p:txBody>
      </p:sp>
      <p:sp>
        <p:nvSpPr>
          <p:cNvPr id="15" name="Date Placeholder 4"/>
          <p:cNvSpPr>
            <a:spLocks noGrp="1"/>
          </p:cNvSpPr>
          <p:nvPr>
            <p:ph type="dt" sz="half" idx="10"/>
          </p:nvPr>
        </p:nvSpPr>
        <p:spPr>
          <a:xfrm>
            <a:off x="19354803" y="12789553"/>
            <a:ext cx="2964101" cy="32829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274" y="7173497"/>
            <a:ext cx="2730502" cy="6765925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logo with text on it&#10;&#10;Description automatically generated">
            <a:extLst>
              <a:ext uri="{FF2B5EF4-FFF2-40B4-BE49-F238E27FC236}">
                <a16:creationId xmlns:a16="http://schemas.microsoft.com/office/drawing/2014/main" id="{D6B40E5C-E151-63F7-A842-A2BBBF282F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7960" y="-523"/>
            <a:ext cx="392376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7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 green">
    <p:bg>
      <p:bgPr>
        <a:solidFill>
          <a:srgbClr val="00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2C5F358-10D4-482F-9DFB-462FB1BA30F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57095873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2C5F358-10D4-482F-9DFB-462FB1BA30F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19354803" y="12789553"/>
            <a:ext cx="2964101" cy="32829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pic>
        <p:nvPicPr>
          <p:cNvPr id="3" name="Picture 2" descr="A logo with text on it&#10;&#10;Description automatically generated">
            <a:extLst>
              <a:ext uri="{FF2B5EF4-FFF2-40B4-BE49-F238E27FC236}">
                <a16:creationId xmlns:a16="http://schemas.microsoft.com/office/drawing/2014/main" id="{A6DA5476-9175-EE93-C2FA-4900CF96A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7960" y="-523"/>
            <a:ext cx="392376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3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Blank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5DE91ABE-7A54-413A-8E10-0610FDDD734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23646524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5DE91ABE-7A54-413A-8E10-0610FDDD73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558EFF-DE34-8FC9-463A-69CD569C86AE}"/>
              </a:ext>
            </a:extLst>
          </p:cNvPr>
          <p:cNvSpPr txBox="1"/>
          <p:nvPr/>
        </p:nvSpPr>
        <p:spPr>
          <a:xfrm>
            <a:off x="22335744" y="12810075"/>
            <a:ext cx="816357" cy="30777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rgbClr val="000647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rgbClr val="000647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pic>
        <p:nvPicPr>
          <p:cNvPr id="4" name="Obraz 5">
            <a:extLst>
              <a:ext uri="{FF2B5EF4-FFF2-40B4-BE49-F238E27FC236}">
                <a16:creationId xmlns:a16="http://schemas.microsoft.com/office/drawing/2014/main" id="{460A5C4C-A841-BC52-95F5-C7AE3713D9DD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41" y="675"/>
            <a:ext cx="392663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12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. 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26758265"/>
              </p:ext>
            </p:extLst>
          </p:nvPr>
        </p:nvGraphicFramePr>
        <p:xfrm>
          <a:off x="3180" y="3180"/>
          <a:ext cx="3173" cy="3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84" imgH="384" progId="TCLayout.ActiveDocument.1">
                  <p:embed/>
                </p:oleObj>
              </mc:Choice>
              <mc:Fallback>
                <p:oleObj name="think-cell Slide" r:id="rId3" imgW="384" imgH="384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80" y="3180"/>
                        <a:ext cx="3173" cy="3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Obraz 1" descr="Obraz zawierający Jaskrawoniebieski, zrzut ekranu, niebieskie, Grafika&#10;&#10;Opis wygenerowany automatycznie">
            <a:extLst>
              <a:ext uri="{FF2B5EF4-FFF2-40B4-BE49-F238E27FC236}">
                <a16:creationId xmlns:a16="http://schemas.microsoft.com/office/drawing/2014/main" id="{DF2AC9BF-05E0-7D1E-8D67-914000B1B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0"/>
            <a:ext cx="24384000" cy="13716000"/>
          </a:xfrm>
          <a:prstGeom prst="rect">
            <a:avLst/>
          </a:prstGeom>
        </p:spPr>
      </p:pic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B6A8D6A-8DA3-1C68-2F47-306FF11A41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66902" y="4010213"/>
            <a:ext cx="13281658" cy="3606800"/>
          </a:xfrm>
        </p:spPr>
        <p:txBody>
          <a:bodyPr anchor="b"/>
          <a:lstStyle>
            <a:lvl1pPr>
              <a:defRPr sz="7466" b="1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0336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. Layout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B557AFB5-A864-4874-88F3-6677552B387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62982689"/>
              </p:ext>
            </p:ext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1" imgH="423" progId="TCLayout.ActiveDocument.1">
                  <p:embed/>
                </p:oleObj>
              </mc:Choice>
              <mc:Fallback>
                <p:oleObj name="think-cell Slide" r:id="rId3" imgW="421" imgH="423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B557AFB5-A864-4874-88F3-6677552B38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4" name="Group 143"/>
          <p:cNvGrpSpPr/>
          <p:nvPr/>
        </p:nvGrpSpPr>
        <p:grpSpPr>
          <a:xfrm>
            <a:off x="-1199" y="-2"/>
            <a:ext cx="24387600" cy="13716003"/>
            <a:chOff x="-600" y="-1"/>
            <a:chExt cx="12193800" cy="6858001"/>
          </a:xfrm>
        </p:grpSpPr>
        <p:sp>
          <p:nvSpPr>
            <p:cNvPr id="145" name="No fly zone"/>
            <p:cNvSpPr/>
            <p:nvPr/>
          </p:nvSpPr>
          <p:spPr>
            <a:xfrm>
              <a:off x="0" y="-1"/>
              <a:ext cx="12193200" cy="6858000"/>
            </a:xfrm>
            <a:custGeom>
              <a:avLst/>
              <a:gdLst>
                <a:gd name="connsiteX0" fmla="*/ 630001 w 12193200"/>
                <a:gd name="connsiteY0" fmla="*/ 622800 h 6858000"/>
                <a:gd name="connsiteX1" fmla="*/ 630001 w 12193200"/>
                <a:gd name="connsiteY1" fmla="*/ 6160597 h 6858000"/>
                <a:gd name="connsiteX2" fmla="*/ 11562000 w 12193200"/>
                <a:gd name="connsiteY2" fmla="*/ 6160597 h 6858000"/>
                <a:gd name="connsiteX3" fmla="*/ 11562000 w 12193200"/>
                <a:gd name="connsiteY3" fmla="*/ 622800 h 6858000"/>
                <a:gd name="connsiteX4" fmla="*/ 0 w 12193200"/>
                <a:gd name="connsiteY4" fmla="*/ 0 h 6858000"/>
                <a:gd name="connsiteX5" fmla="*/ 12193200 w 12193200"/>
                <a:gd name="connsiteY5" fmla="*/ 0 h 6858000"/>
                <a:gd name="connsiteX6" fmla="*/ 12193200 w 12193200"/>
                <a:gd name="connsiteY6" fmla="*/ 622800 h 6858000"/>
                <a:gd name="connsiteX7" fmla="*/ 12192000 w 12193200"/>
                <a:gd name="connsiteY7" fmla="*/ 622800 h 6858000"/>
                <a:gd name="connsiteX8" fmla="*/ 12192000 w 12193200"/>
                <a:gd name="connsiteY8" fmla="*/ 6160597 h 6858000"/>
                <a:gd name="connsiteX9" fmla="*/ 12193200 w 12193200"/>
                <a:gd name="connsiteY9" fmla="*/ 6160597 h 6858000"/>
                <a:gd name="connsiteX10" fmla="*/ 12193200 w 12193200"/>
                <a:gd name="connsiteY10" fmla="*/ 6858000 h 6858000"/>
                <a:gd name="connsiteX11" fmla="*/ 12192000 w 12193200"/>
                <a:gd name="connsiteY11" fmla="*/ 6858000 h 6858000"/>
                <a:gd name="connsiteX12" fmla="*/ 11562000 w 12193200"/>
                <a:gd name="connsiteY12" fmla="*/ 6858000 h 6858000"/>
                <a:gd name="connsiteX13" fmla="*/ 630001 w 12193200"/>
                <a:gd name="connsiteY13" fmla="*/ 6858000 h 6858000"/>
                <a:gd name="connsiteX14" fmla="*/ 1 w 12193200"/>
                <a:gd name="connsiteY14" fmla="*/ 6858000 h 6858000"/>
                <a:gd name="connsiteX15" fmla="*/ 1 w 12193200"/>
                <a:gd name="connsiteY15" fmla="*/ 6160597 h 6858000"/>
                <a:gd name="connsiteX16" fmla="*/ 1 w 12193200"/>
                <a:gd name="connsiteY16" fmla="*/ 622800 h 6858000"/>
                <a:gd name="connsiteX17" fmla="*/ 0 w 12193200"/>
                <a:gd name="connsiteY17" fmla="*/ 6228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193200" h="6858000">
                  <a:moveTo>
                    <a:pt x="630001" y="622800"/>
                  </a:moveTo>
                  <a:lnTo>
                    <a:pt x="630001" y="6160597"/>
                  </a:lnTo>
                  <a:lnTo>
                    <a:pt x="11562000" y="6160597"/>
                  </a:lnTo>
                  <a:lnTo>
                    <a:pt x="11562000" y="622800"/>
                  </a:lnTo>
                  <a:close/>
                  <a:moveTo>
                    <a:pt x="0" y="0"/>
                  </a:moveTo>
                  <a:lnTo>
                    <a:pt x="12193200" y="0"/>
                  </a:lnTo>
                  <a:lnTo>
                    <a:pt x="12193200" y="622800"/>
                  </a:lnTo>
                  <a:lnTo>
                    <a:pt x="12192000" y="622800"/>
                  </a:lnTo>
                  <a:lnTo>
                    <a:pt x="12192000" y="6160597"/>
                  </a:lnTo>
                  <a:lnTo>
                    <a:pt x="12193200" y="6160597"/>
                  </a:lnTo>
                  <a:lnTo>
                    <a:pt x="12193200" y="6858000"/>
                  </a:lnTo>
                  <a:lnTo>
                    <a:pt x="12192000" y="6858000"/>
                  </a:lnTo>
                  <a:lnTo>
                    <a:pt x="11562000" y="6858000"/>
                  </a:lnTo>
                  <a:lnTo>
                    <a:pt x="630001" y="6858000"/>
                  </a:lnTo>
                  <a:lnTo>
                    <a:pt x="1" y="6858000"/>
                  </a:lnTo>
                  <a:lnTo>
                    <a:pt x="1" y="6160597"/>
                  </a:lnTo>
                  <a:lnTo>
                    <a:pt x="1" y="622800"/>
                  </a:lnTo>
                  <a:lnTo>
                    <a:pt x="0" y="622800"/>
                  </a:lnTo>
                  <a:close/>
                </a:path>
              </a:pathLst>
            </a:custGeom>
            <a:solidFill>
              <a:srgbClr val="FFEFEF">
                <a:alpha val="4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701">
                <a:solidFill>
                  <a:schemeClr val="tx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146" name="Baselines / anchors"/>
            <p:cNvGrpSpPr/>
            <p:nvPr/>
          </p:nvGrpSpPr>
          <p:grpSpPr>
            <a:xfrm>
              <a:off x="-600" y="622800"/>
              <a:ext cx="12193200" cy="5536800"/>
              <a:chOff x="12623800" y="622800"/>
              <a:chExt cx="11176000" cy="5536800"/>
            </a:xfrm>
          </p:grpSpPr>
          <p:cxnSp>
            <p:nvCxnSpPr>
              <p:cNvPr id="170" name="Straight Connector 169"/>
              <p:cNvCxnSpPr/>
              <p:nvPr/>
            </p:nvCxnSpPr>
            <p:spPr>
              <a:xfrm>
                <a:off x="12623800" y="6228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/>
              <p:cNvCxnSpPr/>
              <p:nvPr/>
            </p:nvCxnSpPr>
            <p:spPr>
              <a:xfrm>
                <a:off x="12623800" y="91421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/>
              <p:cNvCxnSpPr/>
              <p:nvPr/>
            </p:nvCxnSpPr>
            <p:spPr>
              <a:xfrm>
                <a:off x="12623800" y="120562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/>
              <p:cNvCxnSpPr/>
              <p:nvPr/>
            </p:nvCxnSpPr>
            <p:spPr>
              <a:xfrm>
                <a:off x="12623800" y="1497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173"/>
              <p:cNvCxnSpPr/>
              <p:nvPr/>
            </p:nvCxnSpPr>
            <p:spPr>
              <a:xfrm>
                <a:off x="12623800" y="178844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174"/>
              <p:cNvCxnSpPr/>
              <p:nvPr/>
            </p:nvCxnSpPr>
            <p:spPr>
              <a:xfrm>
                <a:off x="12623800" y="207985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175"/>
              <p:cNvCxnSpPr/>
              <p:nvPr/>
            </p:nvCxnSpPr>
            <p:spPr>
              <a:xfrm>
                <a:off x="12623800" y="237126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/>
              <p:cNvCxnSpPr/>
              <p:nvPr/>
            </p:nvCxnSpPr>
            <p:spPr>
              <a:xfrm>
                <a:off x="12623800" y="266267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/>
              <p:cNvCxnSpPr/>
              <p:nvPr/>
            </p:nvCxnSpPr>
            <p:spPr>
              <a:xfrm>
                <a:off x="12623800" y="295408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/>
              <p:cNvCxnSpPr/>
              <p:nvPr/>
            </p:nvCxnSpPr>
            <p:spPr>
              <a:xfrm>
                <a:off x="12623800" y="3245499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>
                <a:off x="12623800" y="353691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>
                <a:off x="12623800" y="3828321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>
                <a:off x="12623800" y="4119732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>
                <a:off x="12623800" y="4411143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/>
              <p:cNvCxnSpPr/>
              <p:nvPr/>
            </p:nvCxnSpPr>
            <p:spPr>
              <a:xfrm>
                <a:off x="12623800" y="4702554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184"/>
              <p:cNvCxnSpPr/>
              <p:nvPr/>
            </p:nvCxnSpPr>
            <p:spPr>
              <a:xfrm>
                <a:off x="12623800" y="4993965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185"/>
              <p:cNvCxnSpPr/>
              <p:nvPr/>
            </p:nvCxnSpPr>
            <p:spPr>
              <a:xfrm>
                <a:off x="12623800" y="5285376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186"/>
              <p:cNvCxnSpPr/>
              <p:nvPr/>
            </p:nvCxnSpPr>
            <p:spPr>
              <a:xfrm>
                <a:off x="12623800" y="5576787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187"/>
              <p:cNvCxnSpPr/>
              <p:nvPr/>
            </p:nvCxnSpPr>
            <p:spPr>
              <a:xfrm>
                <a:off x="12623800" y="5868198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188"/>
              <p:cNvCxnSpPr/>
              <p:nvPr/>
            </p:nvCxnSpPr>
            <p:spPr>
              <a:xfrm>
                <a:off x="12623800" y="6159600"/>
                <a:ext cx="11176000" cy="0"/>
              </a:xfrm>
              <a:prstGeom prst="line">
                <a:avLst/>
              </a:prstGeom>
              <a:ln w="9525">
                <a:solidFill>
                  <a:srgbClr val="30C1D7">
                    <a:alpha val="40000"/>
                  </a:srgbClr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utter space"/>
            <p:cNvGrpSpPr/>
            <p:nvPr/>
          </p:nvGrpSpPr>
          <p:grpSpPr>
            <a:xfrm>
              <a:off x="1277000" y="623550"/>
              <a:ext cx="9638000" cy="5537047"/>
              <a:chOff x="1277000" y="623550"/>
              <a:chExt cx="9638000" cy="5537047"/>
            </a:xfrm>
          </p:grpSpPr>
          <p:sp>
            <p:nvSpPr>
              <p:cNvPr id="159" name="Rectangle 34"/>
              <p:cNvSpPr>
                <a:spLocks noChangeArrowheads="1"/>
              </p:cNvSpPr>
              <p:nvPr/>
            </p:nvSpPr>
            <p:spPr bwMode="auto">
              <a:xfrm>
                <a:off x="688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701">
                  <a:latin typeface="Trebuchet MS" panose="020B0603020202020204" pitchFamily="34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0" name="Rectangle 35"/>
              <p:cNvSpPr>
                <a:spLocks noChangeArrowheads="1"/>
              </p:cNvSpPr>
              <p:nvPr/>
            </p:nvSpPr>
            <p:spPr bwMode="auto">
              <a:xfrm>
                <a:off x="875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701">
                  <a:latin typeface="Trebuchet MS" panose="020B0603020202020204" pitchFamily="34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1" name="Rectangle 36"/>
              <p:cNvSpPr>
                <a:spLocks noChangeArrowheads="1"/>
              </p:cNvSpPr>
              <p:nvPr/>
            </p:nvSpPr>
            <p:spPr bwMode="auto">
              <a:xfrm>
                <a:off x="782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701">
                  <a:latin typeface="Trebuchet MS" panose="020B0603020202020204" pitchFamily="34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2" name="Rectangle 37"/>
              <p:cNvSpPr>
                <a:spLocks noChangeArrowheads="1"/>
              </p:cNvSpPr>
              <p:nvPr/>
            </p:nvSpPr>
            <p:spPr bwMode="auto">
              <a:xfrm>
                <a:off x="969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701">
                  <a:latin typeface="Trebuchet MS" panose="020B0603020202020204" pitchFamily="34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3" name="Rectangle 38"/>
              <p:cNvSpPr>
                <a:spLocks noChangeArrowheads="1"/>
              </p:cNvSpPr>
              <p:nvPr/>
            </p:nvSpPr>
            <p:spPr bwMode="auto">
              <a:xfrm>
                <a:off x="1062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701">
                  <a:latin typeface="Trebuchet MS" panose="020B0603020202020204" pitchFamily="34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4" name="Rectangle 39"/>
              <p:cNvSpPr>
                <a:spLocks noChangeArrowheads="1"/>
              </p:cNvSpPr>
              <p:nvPr/>
            </p:nvSpPr>
            <p:spPr bwMode="auto">
              <a:xfrm>
                <a:off x="595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701">
                  <a:latin typeface="Trebuchet MS" panose="020B0603020202020204" pitchFamily="34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5" name="Rectangle 40"/>
              <p:cNvSpPr>
                <a:spLocks noChangeArrowheads="1"/>
              </p:cNvSpPr>
              <p:nvPr/>
            </p:nvSpPr>
            <p:spPr bwMode="auto">
              <a:xfrm>
                <a:off x="127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701">
                  <a:latin typeface="Trebuchet MS" panose="020B0603020202020204" pitchFamily="34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6" name="Rectangle 41"/>
              <p:cNvSpPr>
                <a:spLocks noChangeArrowheads="1"/>
              </p:cNvSpPr>
              <p:nvPr/>
            </p:nvSpPr>
            <p:spPr bwMode="auto">
              <a:xfrm>
                <a:off x="221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701">
                  <a:latin typeface="Trebuchet MS" panose="020B0603020202020204" pitchFamily="34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7" name="Rectangle 42"/>
              <p:cNvSpPr>
                <a:spLocks noChangeArrowheads="1"/>
              </p:cNvSpPr>
              <p:nvPr/>
            </p:nvSpPr>
            <p:spPr bwMode="auto">
              <a:xfrm>
                <a:off x="314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701">
                  <a:latin typeface="Trebuchet MS" panose="020B0603020202020204" pitchFamily="34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8" name="Rectangle 43"/>
              <p:cNvSpPr>
                <a:spLocks noChangeArrowheads="1"/>
              </p:cNvSpPr>
              <p:nvPr/>
            </p:nvSpPr>
            <p:spPr bwMode="auto">
              <a:xfrm>
                <a:off x="4082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701">
                  <a:latin typeface="Trebuchet MS" panose="020B0603020202020204" pitchFamily="34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69" name="Rectangle 44"/>
              <p:cNvSpPr>
                <a:spLocks noChangeArrowheads="1"/>
              </p:cNvSpPr>
              <p:nvPr/>
            </p:nvSpPr>
            <p:spPr bwMode="auto">
              <a:xfrm>
                <a:off x="5017000" y="623550"/>
                <a:ext cx="288000" cy="5537047"/>
              </a:xfrm>
              <a:prstGeom prst="rect">
                <a:avLst/>
              </a:prstGeom>
              <a:solidFill>
                <a:schemeClr val="accent5">
                  <a:alpha val="1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701">
                  <a:latin typeface="Trebuchet MS" panose="020B0603020202020204" pitchFamily="34" charset="0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148" name="Slide edges"/>
            <p:cNvSpPr>
              <a:spLocks/>
            </p:cNvSpPr>
            <p:nvPr/>
          </p:nvSpPr>
          <p:spPr bwMode="auto">
            <a:xfrm>
              <a:off x="-600" y="0"/>
              <a:ext cx="12193200" cy="6858000"/>
            </a:xfrm>
            <a:custGeom>
              <a:avLst/>
              <a:gdLst>
                <a:gd name="T0" fmla="*/ 6024 w 6026"/>
                <a:gd name="T1" fmla="*/ 3394 h 3396"/>
                <a:gd name="T2" fmla="*/ 6024 w 6026"/>
                <a:gd name="T3" fmla="*/ 3391 h 3396"/>
                <a:gd name="T4" fmla="*/ 5 w 6026"/>
                <a:gd name="T5" fmla="*/ 3391 h 3396"/>
                <a:gd name="T6" fmla="*/ 5 w 6026"/>
                <a:gd name="T7" fmla="*/ 5 h 3396"/>
                <a:gd name="T8" fmla="*/ 6021 w 6026"/>
                <a:gd name="T9" fmla="*/ 5 h 3396"/>
                <a:gd name="T10" fmla="*/ 6021 w 6026"/>
                <a:gd name="T11" fmla="*/ 3394 h 3396"/>
                <a:gd name="T12" fmla="*/ 6024 w 6026"/>
                <a:gd name="T13" fmla="*/ 3394 h 3396"/>
                <a:gd name="T14" fmla="*/ 6024 w 6026"/>
                <a:gd name="T15" fmla="*/ 3391 h 3396"/>
                <a:gd name="T16" fmla="*/ 6024 w 6026"/>
                <a:gd name="T17" fmla="*/ 3394 h 3396"/>
                <a:gd name="T18" fmla="*/ 6026 w 6026"/>
                <a:gd name="T19" fmla="*/ 3394 h 3396"/>
                <a:gd name="T20" fmla="*/ 6026 w 6026"/>
                <a:gd name="T21" fmla="*/ 0 h 3396"/>
                <a:gd name="T22" fmla="*/ 0 w 6026"/>
                <a:gd name="T23" fmla="*/ 0 h 3396"/>
                <a:gd name="T24" fmla="*/ 0 w 6026"/>
                <a:gd name="T25" fmla="*/ 3396 h 3396"/>
                <a:gd name="T26" fmla="*/ 6026 w 6026"/>
                <a:gd name="T27" fmla="*/ 3396 h 3396"/>
                <a:gd name="T28" fmla="*/ 6026 w 6026"/>
                <a:gd name="T29" fmla="*/ 3394 h 3396"/>
                <a:gd name="T30" fmla="*/ 6024 w 6026"/>
                <a:gd name="T31" fmla="*/ 3394 h 3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26" h="3396">
                  <a:moveTo>
                    <a:pt x="6024" y="3394"/>
                  </a:moveTo>
                  <a:lnTo>
                    <a:pt x="6024" y="3391"/>
                  </a:lnTo>
                  <a:lnTo>
                    <a:pt x="5" y="3391"/>
                  </a:lnTo>
                  <a:lnTo>
                    <a:pt x="5" y="5"/>
                  </a:lnTo>
                  <a:lnTo>
                    <a:pt x="6021" y="5"/>
                  </a:lnTo>
                  <a:lnTo>
                    <a:pt x="6021" y="3394"/>
                  </a:lnTo>
                  <a:lnTo>
                    <a:pt x="6024" y="3394"/>
                  </a:lnTo>
                  <a:lnTo>
                    <a:pt x="6024" y="3391"/>
                  </a:lnTo>
                  <a:lnTo>
                    <a:pt x="6024" y="3394"/>
                  </a:lnTo>
                  <a:lnTo>
                    <a:pt x="6026" y="3394"/>
                  </a:lnTo>
                  <a:lnTo>
                    <a:pt x="6026" y="0"/>
                  </a:lnTo>
                  <a:lnTo>
                    <a:pt x="0" y="0"/>
                  </a:lnTo>
                  <a:lnTo>
                    <a:pt x="0" y="3396"/>
                  </a:lnTo>
                  <a:lnTo>
                    <a:pt x="6026" y="3396"/>
                  </a:lnTo>
                  <a:lnTo>
                    <a:pt x="6026" y="3394"/>
                  </a:lnTo>
                  <a:lnTo>
                    <a:pt x="6024" y="3394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575757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49" name="Footnote measure"/>
            <p:cNvSpPr>
              <a:spLocks noChangeArrowheads="1"/>
            </p:cNvSpPr>
            <p:nvPr/>
          </p:nvSpPr>
          <p:spPr bwMode="auto">
            <a:xfrm>
              <a:off x="629400" y="6159600"/>
              <a:ext cx="10933200" cy="378584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701">
                <a:latin typeface="Trebuchet MS" panose="020B0603020202020204" pitchFamily="34" charset="0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50" name="Whitespace measure"/>
            <p:cNvSpPr>
              <a:spLocks noChangeArrowheads="1"/>
            </p:cNvSpPr>
            <p:nvPr/>
          </p:nvSpPr>
          <p:spPr bwMode="auto">
            <a:xfrm>
              <a:off x="629400" y="1497600"/>
              <a:ext cx="10932229" cy="583200"/>
            </a:xfrm>
            <a:prstGeom prst="rect">
              <a:avLst/>
            </a:prstGeom>
            <a:solidFill>
              <a:schemeClr val="accent3">
                <a:alpha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701">
                <a:latin typeface="Trebuchet MS" panose="020B0603020202020204" pitchFamily="34" charset="0"/>
                <a:ea typeface="+mn-ea"/>
                <a:cs typeface="+mn-cs"/>
                <a:sym typeface="+mn-lt"/>
              </a:endParaRPr>
            </a:p>
          </p:txBody>
        </p:sp>
        <p:grpSp>
          <p:nvGrpSpPr>
            <p:cNvPr id="151" name="Five column measure"/>
            <p:cNvGrpSpPr/>
            <p:nvPr/>
          </p:nvGrpSpPr>
          <p:grpSpPr>
            <a:xfrm>
              <a:off x="629400" y="5975122"/>
              <a:ext cx="10933200" cy="79536"/>
              <a:chOff x="629400" y="5975122"/>
              <a:chExt cx="10933200" cy="79536"/>
            </a:xfrm>
          </p:grpSpPr>
          <p:sp>
            <p:nvSpPr>
              <p:cNvPr id="154" name="Rectangle 5"/>
              <p:cNvSpPr>
                <a:spLocks noChangeArrowheads="1"/>
              </p:cNvSpPr>
              <p:nvPr/>
            </p:nvSpPr>
            <p:spPr bwMode="auto">
              <a:xfrm>
                <a:off x="2880128" y="5975122"/>
                <a:ext cx="1930288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701">
                  <a:latin typeface="Trebuchet MS" panose="020B0603020202020204" pitchFamily="34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5" name="Rectangle 7"/>
              <p:cNvSpPr>
                <a:spLocks noChangeArrowheads="1"/>
              </p:cNvSpPr>
              <p:nvPr/>
            </p:nvSpPr>
            <p:spPr bwMode="auto">
              <a:xfrm>
                <a:off x="9626194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701">
                  <a:latin typeface="Trebuchet MS" panose="020B0603020202020204" pitchFamily="34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6" name="Rectangle 9"/>
              <p:cNvSpPr>
                <a:spLocks noChangeArrowheads="1"/>
              </p:cNvSpPr>
              <p:nvPr/>
            </p:nvSpPr>
            <p:spPr bwMode="auto">
              <a:xfrm>
                <a:off x="7372407" y="5975122"/>
                <a:ext cx="1936406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701">
                  <a:latin typeface="Trebuchet MS" panose="020B0603020202020204" pitchFamily="34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7" name="Rectangle 11"/>
              <p:cNvSpPr>
                <a:spLocks noChangeArrowheads="1"/>
              </p:cNvSpPr>
              <p:nvPr/>
            </p:nvSpPr>
            <p:spPr bwMode="auto">
              <a:xfrm>
                <a:off x="5127797" y="5975122"/>
                <a:ext cx="1927229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701">
                  <a:latin typeface="Trebuchet MS" panose="020B0603020202020204" pitchFamily="34" charset="0"/>
                  <a:ea typeface="+mn-ea"/>
                  <a:cs typeface="+mn-cs"/>
                  <a:sym typeface="+mn-lt"/>
                </a:endParaRPr>
              </a:p>
            </p:txBody>
          </p:sp>
          <p:sp>
            <p:nvSpPr>
              <p:cNvPr id="158" name="Rectangle 13"/>
              <p:cNvSpPr>
                <a:spLocks noChangeArrowheads="1"/>
              </p:cNvSpPr>
              <p:nvPr/>
            </p:nvSpPr>
            <p:spPr bwMode="auto">
              <a:xfrm>
                <a:off x="629400" y="5975122"/>
                <a:ext cx="1933347" cy="79536"/>
              </a:xfrm>
              <a:prstGeom prst="rect">
                <a:avLst/>
              </a:prstGeom>
              <a:solidFill>
                <a:schemeClr val="accent5">
                  <a:alpha val="1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701">
                  <a:latin typeface="Trebuchet MS" panose="020B0603020202020204" pitchFamily="34" charset="0"/>
                  <a:ea typeface="+mn-ea"/>
                  <a:cs typeface="+mn-cs"/>
                  <a:sym typeface="+mn-lt"/>
                </a:endParaRPr>
              </a:p>
            </p:txBody>
          </p:sp>
        </p:grpSp>
        <p:sp>
          <p:nvSpPr>
            <p:cNvPr id="152" name="Live area"/>
            <p:cNvSpPr/>
            <p:nvPr/>
          </p:nvSpPr>
          <p:spPr>
            <a:xfrm>
              <a:off x="629400" y="2080801"/>
              <a:ext cx="10933200" cy="4078800"/>
            </a:xfrm>
            <a:custGeom>
              <a:avLst/>
              <a:gdLst>
                <a:gd name="connsiteX0" fmla="*/ 0 w 10931999"/>
                <a:gd name="connsiteY0" fmla="*/ 0 h 5537797"/>
                <a:gd name="connsiteX1" fmla="*/ 10931999 w 10931999"/>
                <a:gd name="connsiteY1" fmla="*/ 0 h 5537797"/>
                <a:gd name="connsiteX2" fmla="*/ 10931999 w 10931999"/>
                <a:gd name="connsiteY2" fmla="*/ 5537797 h 5537797"/>
                <a:gd name="connsiteX3" fmla="*/ 0 w 10931999"/>
                <a:gd name="connsiteY3" fmla="*/ 5537797 h 55377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931999" h="5537797">
                  <a:moveTo>
                    <a:pt x="0" y="0"/>
                  </a:moveTo>
                  <a:lnTo>
                    <a:pt x="10931999" y="0"/>
                  </a:lnTo>
                  <a:lnTo>
                    <a:pt x="10931999" y="5537797"/>
                  </a:lnTo>
                  <a:lnTo>
                    <a:pt x="0" y="5537797"/>
                  </a:lnTo>
                  <a:close/>
                </a:path>
              </a:pathLst>
            </a:custGeom>
            <a:noFill/>
            <a:ln w="9525">
              <a:solidFill>
                <a:srgbClr val="E71C57">
                  <a:alpha val="35000"/>
                </a:srgb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>
                <a:lnSpc>
                  <a:spcPct val="90000"/>
                </a:lnSpc>
                <a:spcAft>
                  <a:spcPts val="2000"/>
                </a:spcAft>
              </a:pPr>
              <a:endParaRPr lang="en-US" sz="240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endParaRPr>
            </a:p>
          </p:txBody>
        </p:sp>
        <p:sp>
          <p:nvSpPr>
            <p:cNvPr id="153" name="Footnote example"/>
            <p:cNvSpPr txBox="1"/>
            <p:nvPr/>
          </p:nvSpPr>
          <p:spPr>
            <a:xfrm>
              <a:off x="630000" y="6144442"/>
              <a:ext cx="9030915" cy="415498"/>
            </a:xfrm>
            <a:prstGeom prst="rect">
              <a:avLst/>
            </a:prstGeom>
            <a:noFill/>
          </p:spPr>
          <p:txBody>
            <a:bodyPr wrap="square" lIns="0" tIns="0" rIns="0" bIns="0" rtlCol="0" anchor="b">
              <a:spAutoFit/>
            </a:bodyPr>
            <a:lstStyle/>
            <a:p>
              <a:pPr marL="0" marR="0" lvl="0" indent="0" algn="l" defTabSz="1828686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  <a:sym typeface="+mn-lt"/>
                </a:rPr>
                <a:t>1. xxxx  2. xxxx  3. List footnotes in numerical order. Footnote numbers are not bracketed. Use 10pt font</a:t>
              </a:r>
            </a:p>
            <a:p>
              <a:pPr marL="0" marR="0" lvl="0" indent="0" algn="l" defTabSz="1828686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  <a:sym typeface="+mn-lt"/>
                </a:rPr>
                <a:t>Note: Do not put a period at the end of the note or the source</a:t>
              </a:r>
            </a:p>
            <a:p>
              <a:pPr marL="0" marR="0" lvl="0" indent="0" algn="l" defTabSz="1828686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chemeClr val="bg1">
                      <a:lumMod val="50000"/>
                    </a:schemeClr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+mn-cs"/>
                  <a:sym typeface="+mn-lt"/>
                </a:rPr>
                <a:t>Source: Include a source for every chart that you use. Separate sources with a semicolon; BCG-related sources go at the end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0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Section Header Overview">
    <p:bg>
      <p:bgPr>
        <a:solidFill>
          <a:srgbClr val="00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00625167"/>
              </p:ext>
            </p:extLst>
          </p:nvPr>
        </p:nvGraphicFramePr>
        <p:xfrm>
          <a:off x="3180" y="3180"/>
          <a:ext cx="3173" cy="3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80" y="3180"/>
                        <a:ext cx="3173" cy="3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 bwMode="white"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1" name="Rectangle 10"/>
          <p:cNvSpPr/>
          <p:nvPr/>
        </p:nvSpPr>
        <p:spPr bwMode="invGray">
          <a:xfrm>
            <a:off x="3383193" y="10082575"/>
            <a:ext cx="1858675" cy="199174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400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2" name="Rectangle 11"/>
          <p:cNvSpPr/>
          <p:nvPr>
            <p:custDataLst>
              <p:tags r:id="rId2"/>
            </p:custDataLst>
          </p:nvPr>
        </p:nvSpPr>
        <p:spPr>
          <a:xfrm>
            <a:off x="5625866" y="10082573"/>
            <a:ext cx="3140304" cy="2936352"/>
          </a:xfrm>
          <a:prstGeom prst="rect">
            <a:avLst/>
          </a:prstGeom>
          <a:noFill/>
          <a:ln w="9525" cmpd="sng">
            <a:solidFill>
              <a:srgbClr val="FFFFFF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36" tIns="359977" rIns="365736" bIns="36573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2400">
              <a:solidFill>
                <a:srgbClr val="FFFFFF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66902" y="2514601"/>
            <a:ext cx="6897600" cy="244074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1223920" tIns="935939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endParaRPr lang="en-US" sz="10799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3355743" y="2988198"/>
            <a:ext cx="3919918" cy="1339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8533" b="1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t>Agenda</a:t>
            </a:r>
          </a:p>
        </p:txBody>
      </p:sp>
      <p:pic>
        <p:nvPicPr>
          <p:cNvPr id="4" name="Picture 3" descr="A logo with text on it&#10;&#10;Description automatically generated">
            <a:extLst>
              <a:ext uri="{FF2B5EF4-FFF2-40B4-BE49-F238E27FC236}">
                <a16:creationId xmlns:a16="http://schemas.microsoft.com/office/drawing/2014/main" id="{28F850F6-EE82-47C3-1E01-E1AF97EAA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7960" y="-523"/>
            <a:ext cx="392376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lajd tekstowy_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older 3"/>
          <p:cNvSpPr>
            <a:spLocks noGrp="1"/>
          </p:cNvSpPr>
          <p:nvPr>
            <p:ph type="subTitle" idx="4" hasCustomPrompt="1"/>
          </p:nvPr>
        </p:nvSpPr>
        <p:spPr>
          <a:xfrm>
            <a:off x="892800" y="791307"/>
            <a:ext cx="18540000" cy="127906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>
              <a:defRPr sz="3600" b="1" i="0">
                <a:solidFill>
                  <a:schemeClr val="tx2"/>
                </a:solidFill>
                <a:latin typeface="+mn-lt"/>
                <a:cs typeface="Arial"/>
              </a:defRPr>
            </a:lvl1pPr>
            <a:lvl2pPr marL="0" algn="l">
              <a:defRPr sz="3600">
                <a:solidFill>
                  <a:schemeClr val="tx2"/>
                </a:solidFill>
              </a:defRPr>
            </a:lvl2pPr>
            <a:lvl3pPr marL="0" algn="l">
              <a:defRPr sz="3600">
                <a:solidFill>
                  <a:schemeClr val="tx2"/>
                </a:solidFill>
              </a:defRPr>
            </a:lvl3pPr>
          </a:lstStyle>
          <a:p>
            <a:pPr lvl="0"/>
            <a:r>
              <a:rPr lang="pl-PL"/>
              <a:t>Tytuł slajdu </a:t>
            </a:r>
            <a:r>
              <a:rPr lang="pl-PL" err="1"/>
              <a:t>aborias</a:t>
            </a:r>
            <a:r>
              <a:rPr lang="pl-PL"/>
              <a:t> </a:t>
            </a:r>
            <a:r>
              <a:rPr lang="pl-PL" err="1"/>
              <a:t>arum</a:t>
            </a:r>
            <a:r>
              <a:rPr lang="pl-PL"/>
              <a:t> </a:t>
            </a:r>
            <a:r>
              <a:rPr lang="pl-PL" err="1"/>
              <a:t>enda</a:t>
            </a:r>
            <a:r>
              <a:rPr lang="pl-PL"/>
              <a:t> </a:t>
            </a:r>
            <a:r>
              <a:rPr lang="pl-PL" err="1"/>
              <a:t>imusda</a:t>
            </a:r>
            <a:r>
              <a:rPr lang="pl-PL"/>
              <a:t> </a:t>
            </a:r>
            <a:r>
              <a:rPr lang="pl-PL" err="1"/>
              <a:t>que</a:t>
            </a:r>
            <a:r>
              <a:rPr lang="pl-PL"/>
              <a:t> </a:t>
            </a:r>
            <a:r>
              <a:rPr lang="pl-PL" err="1"/>
              <a:t>voluptio</a:t>
            </a:r>
            <a:r>
              <a:rPr lang="pl-PL"/>
              <a:t>. </a:t>
            </a:r>
          </a:p>
        </p:txBody>
      </p:sp>
      <p:sp>
        <p:nvSpPr>
          <p:cNvPr id="15" name="Symbol zastępczy tekstu 12">
            <a:extLst>
              <a:ext uri="{FF2B5EF4-FFF2-40B4-BE49-F238E27FC236}">
                <a16:creationId xmlns:a16="http://schemas.microsoft.com/office/drawing/2014/main" id="{E5D80FF2-A113-B904-DFF2-FC2264E7FB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82000" y="3924000"/>
            <a:ext cx="22616400" cy="7963200"/>
          </a:xfrm>
        </p:spPr>
        <p:txBody>
          <a:bodyPr numCol="2" spcCol="540000">
            <a:noAutofit/>
          </a:bodyPr>
          <a:lstStyle>
            <a:lvl1pPr>
              <a:defRPr sz="3000" b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2pPr>
            <a:lvl3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3pPr>
            <a:lvl4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4pPr>
            <a:lvl5pPr marL="0" algn="l">
              <a:defRPr sz="240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5pPr>
            <a:lvl6pPr marL="0" algn="l"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6pPr>
            <a:lvl7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7pPr>
            <a:lvl8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8pPr>
            <a:lvl9pPr>
              <a:defRPr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9pPr>
          </a:lstStyle>
          <a:p>
            <a:pPr lvl="0"/>
            <a:r>
              <a:rPr lang="pl-PL" err="1"/>
              <a:t>Tem</a:t>
            </a:r>
            <a:r>
              <a:rPr lang="pl-PL"/>
              <a:t> fuga. Et es </a:t>
            </a:r>
            <a:r>
              <a:rPr lang="pl-PL" err="1"/>
              <a:t>derumque</a:t>
            </a:r>
            <a:r>
              <a:rPr lang="pl-PL"/>
              <a:t> </a:t>
            </a:r>
            <a:r>
              <a:rPr lang="pl-PL" err="1"/>
              <a:t>eiciistiis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aut </a:t>
            </a:r>
            <a:r>
              <a:rPr lang="pl-PL" err="1"/>
              <a:t>quist</a:t>
            </a:r>
            <a:r>
              <a:rPr lang="pl-PL"/>
              <a:t> </a:t>
            </a:r>
            <a:r>
              <a:rPr lang="pl-PL" err="1"/>
              <a:t>dolendae</a:t>
            </a:r>
            <a:r>
              <a:rPr lang="pl-PL"/>
              <a:t> </a:t>
            </a:r>
            <a:r>
              <a:rPr lang="pl-PL" err="1"/>
              <a:t>officiis</a:t>
            </a:r>
            <a:endParaRPr lang="pl-PL"/>
          </a:p>
          <a:p>
            <a:pPr lvl="0"/>
            <a:r>
              <a:rPr lang="pl-PL"/>
              <a:t>sin nos </a:t>
            </a:r>
            <a:r>
              <a:rPr lang="pl-PL" err="1"/>
              <a:t>esto</a:t>
            </a:r>
            <a:r>
              <a:rPr lang="pl-PL"/>
              <a:t> </a:t>
            </a:r>
            <a:r>
              <a:rPr lang="pl-PL" err="1"/>
              <a:t>odipsam</a:t>
            </a:r>
            <a:r>
              <a:rPr lang="pl-PL"/>
              <a:t> </a:t>
            </a:r>
            <a:r>
              <a:rPr lang="pl-PL" err="1"/>
              <a:t>inci</a:t>
            </a:r>
            <a:r>
              <a:rPr lang="pl-PL"/>
              <a:t> sus </a:t>
            </a:r>
            <a:r>
              <a:rPr lang="pl-PL" err="1"/>
              <a:t>quia</a:t>
            </a:r>
            <a:r>
              <a:rPr lang="pl-PL"/>
              <a:t> </a:t>
            </a:r>
            <a:r>
              <a:rPr lang="pl-PL" err="1"/>
              <a:t>nis</a:t>
            </a:r>
            <a:r>
              <a:rPr lang="pl-PL"/>
              <a:t> </a:t>
            </a:r>
            <a:r>
              <a:rPr lang="pl-PL" err="1"/>
              <a:t>accupta</a:t>
            </a:r>
            <a:r>
              <a:rPr lang="pl-PL"/>
              <a:t> </a:t>
            </a:r>
            <a:r>
              <a:rPr lang="pl-PL" err="1"/>
              <a:t>epudios</a:t>
            </a:r>
            <a:r>
              <a:rPr lang="pl-PL"/>
              <a:t> </a:t>
            </a:r>
            <a:r>
              <a:rPr lang="pl-PL" err="1"/>
              <a:t>solorum</a:t>
            </a:r>
            <a:endParaRPr lang="pl-PL"/>
          </a:p>
          <a:p>
            <a:pPr lvl="0"/>
            <a:r>
              <a:rPr lang="pl-PL"/>
              <a:t>et </a:t>
            </a:r>
            <a:r>
              <a:rPr lang="pl-PL" err="1"/>
              <a:t>facest</a:t>
            </a:r>
            <a:r>
              <a:rPr lang="pl-PL"/>
              <a:t> </a:t>
            </a:r>
            <a:r>
              <a:rPr lang="pl-PL" err="1"/>
              <a:t>quatum</a:t>
            </a:r>
            <a:r>
              <a:rPr lang="pl-PL"/>
              <a:t> </a:t>
            </a:r>
            <a:r>
              <a:rPr lang="pl-PL" err="1"/>
              <a:t>fugiaerum</a:t>
            </a:r>
            <a:r>
              <a:rPr lang="pl-PL"/>
              <a:t> </a:t>
            </a:r>
            <a:r>
              <a:rPr lang="pl-PL" err="1"/>
              <a:t>ea</a:t>
            </a:r>
            <a:r>
              <a:rPr lang="pl-PL"/>
              <a:t> </a:t>
            </a:r>
            <a:r>
              <a:rPr lang="pl-PL" err="1"/>
              <a:t>sitiaspic</a:t>
            </a:r>
            <a:r>
              <a:rPr lang="pl-PL"/>
              <a:t> </a:t>
            </a:r>
            <a:r>
              <a:rPr lang="pl-PL" err="1"/>
              <a:t>tem</a:t>
            </a:r>
            <a:r>
              <a:rPr lang="pl-PL"/>
              <a:t> </a:t>
            </a:r>
            <a:r>
              <a:rPr lang="pl-PL" err="1"/>
              <a:t>doluptatecus</a:t>
            </a:r>
            <a:r>
              <a:rPr lang="pl-PL"/>
              <a:t> </a:t>
            </a:r>
            <a:r>
              <a:rPr lang="pl-PL" err="1"/>
              <a:t>repelite</a:t>
            </a:r>
            <a:endParaRPr lang="pl-PL"/>
          </a:p>
          <a:p>
            <a:pPr lvl="0"/>
            <a:r>
              <a:rPr lang="pl-PL" err="1"/>
              <a:t>coruntibus</a:t>
            </a:r>
            <a:r>
              <a:rPr lang="pl-PL"/>
              <a:t> </a:t>
            </a:r>
            <a:r>
              <a:rPr lang="pl-PL" err="1"/>
              <a:t>eossinum</a:t>
            </a:r>
            <a:r>
              <a:rPr lang="pl-PL"/>
              <a:t> </a:t>
            </a:r>
            <a:r>
              <a:rPr lang="pl-PL" err="1"/>
              <a:t>vellicient</a:t>
            </a:r>
            <a:r>
              <a:rPr lang="pl-PL"/>
              <a:t> ad et, </a:t>
            </a:r>
            <a:r>
              <a:rPr lang="pl-PL" err="1"/>
              <a:t>venis</a:t>
            </a:r>
            <a:r>
              <a:rPr lang="pl-PL"/>
              <a:t> </a:t>
            </a:r>
            <a:r>
              <a:rPr lang="pl-PL" err="1"/>
              <a:t>exerunt</a:t>
            </a:r>
            <a:r>
              <a:rPr lang="pl-PL"/>
              <a:t>.</a:t>
            </a:r>
          </a:p>
          <a:p>
            <a:pPr lvl="0"/>
            <a:r>
              <a:rPr lang="pl-PL" err="1"/>
              <a:t>Namuscipsum</a:t>
            </a:r>
            <a:r>
              <a:rPr lang="pl-PL"/>
              <a:t> </a:t>
            </a:r>
            <a:r>
              <a:rPr lang="pl-PL" err="1"/>
              <a:t>eum</a:t>
            </a:r>
            <a:r>
              <a:rPr lang="pl-PL"/>
              <a:t> </a:t>
            </a:r>
            <a:r>
              <a:rPr lang="pl-PL" err="1"/>
              <a:t>faceper</a:t>
            </a:r>
            <a:r>
              <a:rPr lang="pl-PL"/>
              <a:t> </a:t>
            </a:r>
            <a:r>
              <a:rPr lang="pl-PL" err="1"/>
              <a:t>spernatem</a:t>
            </a:r>
            <a:r>
              <a:rPr lang="pl-PL"/>
              <a:t> non </a:t>
            </a:r>
            <a:r>
              <a:rPr lang="pl-PL" err="1"/>
              <a:t>nectur</a:t>
            </a:r>
            <a:r>
              <a:rPr lang="pl-PL"/>
              <a:t>? </a:t>
            </a:r>
            <a:r>
              <a:rPr lang="pl-PL" err="1"/>
              <a:t>Aliquiam</a:t>
            </a:r>
            <a:r>
              <a:rPr lang="pl-PL"/>
              <a:t>,</a:t>
            </a:r>
          </a:p>
          <a:p>
            <a:pPr lvl="0"/>
            <a:r>
              <a:rPr lang="pl-PL" err="1"/>
              <a:t>ipiciae</a:t>
            </a:r>
            <a:r>
              <a:rPr lang="pl-PL"/>
              <a:t> si sin </a:t>
            </a:r>
            <a:r>
              <a:rPr lang="pl-PL" err="1"/>
              <a:t>cone</a:t>
            </a:r>
            <a:r>
              <a:rPr lang="pl-PL"/>
              <a:t> a </a:t>
            </a:r>
            <a:r>
              <a:rPr lang="pl-PL" err="1"/>
              <a:t>pratempero</a:t>
            </a:r>
            <a:r>
              <a:rPr lang="pl-PL"/>
              <a:t> </a:t>
            </a:r>
            <a:r>
              <a:rPr lang="pl-PL" err="1"/>
              <a:t>bea</a:t>
            </a:r>
            <a:r>
              <a:rPr lang="pl-PL"/>
              <a:t> denim </a:t>
            </a:r>
            <a:r>
              <a:rPr lang="pl-PL" err="1"/>
              <a:t>rehendunt</a:t>
            </a:r>
            <a:r>
              <a:rPr lang="pl-PL"/>
              <a:t>, </a:t>
            </a:r>
            <a:r>
              <a:rPr lang="pl-PL" err="1"/>
              <a:t>suntio</a:t>
            </a:r>
            <a:endParaRPr lang="pl-PL"/>
          </a:p>
          <a:p>
            <a:pPr lvl="0"/>
            <a:r>
              <a:rPr lang="pl-PL" err="1"/>
              <a:t>ea</a:t>
            </a:r>
            <a:r>
              <a:rPr lang="pl-PL"/>
              <a:t> </a:t>
            </a:r>
            <a:r>
              <a:rPr lang="pl-PL" err="1"/>
              <a:t>sae</a:t>
            </a:r>
            <a:r>
              <a:rPr lang="pl-PL"/>
              <a:t>. Et a net </a:t>
            </a:r>
            <a:r>
              <a:rPr lang="pl-PL" err="1"/>
              <a:t>estis</a:t>
            </a:r>
            <a:r>
              <a:rPr lang="pl-PL"/>
              <a:t> </a:t>
            </a:r>
            <a:r>
              <a:rPr lang="pl-PL" err="1"/>
              <a:t>eos</a:t>
            </a:r>
            <a:r>
              <a:rPr lang="pl-PL"/>
              <a:t> </a:t>
            </a:r>
            <a:r>
              <a:rPr lang="pl-PL" err="1"/>
              <a:t>dolores</a:t>
            </a:r>
            <a:r>
              <a:rPr lang="pl-PL"/>
              <a:t> </a:t>
            </a:r>
            <a:r>
              <a:rPr lang="pl-PL" err="1"/>
              <a:t>vellecus</a:t>
            </a:r>
            <a:r>
              <a:rPr lang="pl-PL"/>
              <a:t>,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ut</a:t>
            </a:r>
            <a:r>
              <a:rPr lang="pl-PL"/>
              <a:t> a </a:t>
            </a:r>
            <a:r>
              <a:rPr lang="pl-PL" err="1"/>
              <a:t>voluptatem</a:t>
            </a:r>
            <a:endParaRPr lang="pl-PL"/>
          </a:p>
          <a:p>
            <a:pPr lvl="0"/>
            <a:r>
              <a:rPr lang="pl-PL" err="1"/>
              <a:t>voles</a:t>
            </a:r>
            <a:r>
              <a:rPr lang="pl-PL"/>
              <a:t> de </a:t>
            </a:r>
            <a:r>
              <a:rPr lang="pl-PL" err="1"/>
              <a:t>eicipicid</a:t>
            </a:r>
            <a:r>
              <a:rPr lang="pl-PL"/>
              <a:t> </a:t>
            </a:r>
            <a:r>
              <a:rPr lang="pl-PL" err="1"/>
              <a:t>modit</a:t>
            </a:r>
            <a:r>
              <a:rPr lang="pl-PL"/>
              <a:t> </a:t>
            </a:r>
            <a:r>
              <a:rPr lang="pl-PL" err="1"/>
              <a:t>ent</a:t>
            </a:r>
            <a:r>
              <a:rPr lang="pl-PL"/>
              <a:t> </a:t>
            </a:r>
            <a:r>
              <a:rPr lang="pl-PL" err="1"/>
              <a:t>autassit</a:t>
            </a:r>
            <a:r>
              <a:rPr lang="pl-PL"/>
              <a:t> odia </a:t>
            </a:r>
            <a:r>
              <a:rPr lang="pl-PL" err="1"/>
              <a:t>ducimol</a:t>
            </a:r>
            <a:r>
              <a:rPr lang="pl-PL"/>
              <a:t> </a:t>
            </a:r>
            <a:r>
              <a:rPr lang="pl-PL" err="1"/>
              <a:t>uptaturem</a:t>
            </a:r>
            <a:r>
              <a:rPr lang="pl-PL"/>
              <a:t> as</a:t>
            </a:r>
          </a:p>
          <a:p>
            <a:pPr lvl="0"/>
            <a:r>
              <a:rPr lang="pl-PL" err="1"/>
              <a:t>veles</a:t>
            </a:r>
            <a:r>
              <a:rPr lang="pl-PL"/>
              <a:t> </a:t>
            </a:r>
            <a:r>
              <a:rPr lang="pl-PL" err="1"/>
              <a:t>autatia</a:t>
            </a:r>
            <a:r>
              <a:rPr lang="pl-PL"/>
              <a:t> </a:t>
            </a:r>
            <a:r>
              <a:rPr lang="pl-PL" err="1"/>
              <a:t>voloreribus</a:t>
            </a:r>
            <a:r>
              <a:rPr lang="pl-PL"/>
              <a:t> </a:t>
            </a:r>
            <a:r>
              <a:rPr lang="pl-PL" err="1"/>
              <a:t>maios</a:t>
            </a:r>
            <a:r>
              <a:rPr lang="pl-PL"/>
              <a:t> </a:t>
            </a:r>
            <a:r>
              <a:rPr lang="pl-PL" err="1"/>
              <a:t>volorrovit</a:t>
            </a:r>
            <a:r>
              <a:rPr lang="pl-PL"/>
              <a:t> </a:t>
            </a:r>
            <a:r>
              <a:rPr lang="pl-PL" err="1"/>
              <a:t>unti</a:t>
            </a:r>
            <a:r>
              <a:rPr lang="pl-PL"/>
              <a:t> </a:t>
            </a:r>
            <a:r>
              <a:rPr lang="pl-PL" err="1"/>
              <a:t>cone</a:t>
            </a:r>
            <a:r>
              <a:rPr lang="pl-PL"/>
              <a:t> </a:t>
            </a:r>
            <a:r>
              <a:rPr lang="pl-PL" err="1"/>
              <a:t>pratur</a:t>
            </a:r>
            <a:r>
              <a:rPr lang="pl-PL"/>
              <a:t>? </a:t>
            </a:r>
            <a:r>
              <a:rPr lang="pl-PL" err="1"/>
              <a:t>Quia</a:t>
            </a:r>
            <a:endParaRPr lang="pl-PL"/>
          </a:p>
          <a:p>
            <a:pPr lvl="0"/>
            <a:r>
              <a:rPr lang="pl-PL" err="1"/>
              <a:t>nus</a:t>
            </a:r>
            <a:r>
              <a:rPr lang="pl-PL"/>
              <a:t> </a:t>
            </a:r>
            <a:r>
              <a:rPr lang="pl-PL" err="1"/>
              <a:t>earchicatem</a:t>
            </a:r>
            <a:r>
              <a:rPr lang="pl-PL"/>
              <a:t> </a:t>
            </a:r>
            <a:r>
              <a:rPr lang="pl-PL" err="1"/>
              <a:t>erferfe</a:t>
            </a:r>
            <a:r>
              <a:rPr lang="pl-PL"/>
              <a:t> </a:t>
            </a:r>
            <a:r>
              <a:rPr lang="pl-PL" err="1"/>
              <a:t>ribus</a:t>
            </a:r>
            <a:r>
              <a:rPr lang="pl-PL"/>
              <a:t>, sam </a:t>
            </a:r>
            <a:r>
              <a:rPr lang="pl-PL" err="1"/>
              <a:t>rehendent</a:t>
            </a:r>
            <a:r>
              <a:rPr lang="pl-PL"/>
              <a:t>, </a:t>
            </a:r>
            <a:r>
              <a:rPr lang="pl-PL" err="1"/>
              <a:t>sitinus</a:t>
            </a:r>
            <a:r>
              <a:rPr lang="pl-PL"/>
              <a:t> </a:t>
            </a:r>
            <a:r>
              <a:rPr lang="pl-PL" err="1"/>
              <a:t>essimai</a:t>
            </a:r>
            <a:endParaRPr lang="pl-PL"/>
          </a:p>
          <a:p>
            <a:pPr lvl="0"/>
            <a:r>
              <a:rPr lang="pl-PL" err="1"/>
              <a:t>onsequam</a:t>
            </a:r>
            <a:r>
              <a:rPr lang="pl-PL"/>
              <a:t> </a:t>
            </a:r>
            <a:r>
              <a:rPr lang="pl-PL" err="1"/>
              <a:t>imint</a:t>
            </a:r>
            <a:r>
              <a:rPr lang="pl-PL"/>
              <a:t>, </a:t>
            </a:r>
            <a:r>
              <a:rPr lang="pl-PL" err="1"/>
              <a:t>illiquiaecae</a:t>
            </a:r>
            <a:r>
              <a:rPr lang="pl-PL"/>
              <a:t> </a:t>
            </a:r>
            <a:r>
              <a:rPr lang="pl-PL" err="1"/>
              <a:t>peliciet</a:t>
            </a:r>
            <a:r>
              <a:rPr lang="pl-PL"/>
              <a:t> la </a:t>
            </a:r>
            <a:r>
              <a:rPr lang="pl-PL" err="1"/>
              <a:t>voluptiatus</a:t>
            </a:r>
            <a:r>
              <a:rPr lang="pl-PL"/>
              <a:t>, </a:t>
            </a:r>
            <a:r>
              <a:rPr lang="pl-PL" err="1"/>
              <a:t>omnihillates</a:t>
            </a:r>
            <a:endParaRPr lang="pl-PL"/>
          </a:p>
          <a:p>
            <a:pPr lvl="0"/>
            <a:r>
              <a:rPr lang="pl-PL" err="1"/>
              <a:t>eaquaest</a:t>
            </a:r>
            <a:r>
              <a:rPr lang="pl-PL"/>
              <a:t> </a:t>
            </a:r>
            <a:r>
              <a:rPr lang="pl-PL" err="1"/>
              <a:t>omnihil</a:t>
            </a:r>
            <a:r>
              <a:rPr lang="pl-PL"/>
              <a:t> </a:t>
            </a:r>
            <a:r>
              <a:rPr lang="pl-PL" err="1"/>
              <a:t>exerspe</a:t>
            </a:r>
            <a:r>
              <a:rPr lang="pl-PL"/>
              <a:t> </a:t>
            </a:r>
            <a:r>
              <a:rPr lang="pl-PL" err="1"/>
              <a:t>liquis?Rum</a:t>
            </a:r>
            <a:r>
              <a:rPr lang="pl-PL"/>
              <a:t> </a:t>
            </a:r>
            <a:r>
              <a:rPr lang="pl-PL" err="1"/>
              <a:t>sectiisque</a:t>
            </a:r>
            <a:r>
              <a:rPr lang="pl-PL"/>
              <a:t> et </a:t>
            </a:r>
            <a:r>
              <a:rPr lang="pl-PL" err="1"/>
              <a:t>latiur</a:t>
            </a:r>
            <a:r>
              <a:rPr lang="pl-PL"/>
              <a:t> re</a:t>
            </a:r>
          </a:p>
          <a:p>
            <a:pPr lvl="0"/>
            <a:r>
              <a:rPr lang="pl-PL" err="1"/>
              <a:t>presed</a:t>
            </a:r>
            <a:r>
              <a:rPr lang="pl-PL"/>
              <a:t> es </a:t>
            </a:r>
            <a:r>
              <a:rPr lang="pl-PL" err="1"/>
              <a:t>pratium</a:t>
            </a:r>
            <a:r>
              <a:rPr lang="pl-PL"/>
              <a:t> </a:t>
            </a:r>
            <a:r>
              <a:rPr lang="pl-PL" err="1"/>
              <a:t>inumquunto</a:t>
            </a:r>
            <a:r>
              <a:rPr lang="pl-PL"/>
              <a:t> </a:t>
            </a:r>
            <a:r>
              <a:rPr lang="pl-PL" err="1"/>
              <a:t>opturis</a:t>
            </a:r>
            <a:r>
              <a:rPr lang="pl-PL"/>
              <a:t> </a:t>
            </a:r>
            <a:r>
              <a:rPr lang="pl-PL" err="1"/>
              <a:t>perestist</a:t>
            </a:r>
            <a:r>
              <a:rPr lang="pl-PL"/>
              <a:t>, quo </a:t>
            </a:r>
            <a:r>
              <a:rPr lang="pl-PL" err="1"/>
              <a:t>ipsunt</a:t>
            </a:r>
            <a:endParaRPr lang="pl-PL"/>
          </a:p>
          <a:p>
            <a:pPr lvl="0"/>
            <a:r>
              <a:rPr lang="pl-PL" err="1"/>
              <a:t>facearu</a:t>
            </a:r>
            <a:r>
              <a:rPr lang="pl-PL"/>
              <a:t> </a:t>
            </a:r>
            <a:r>
              <a:rPr lang="pl-PL" err="1"/>
              <a:t>mquamet</a:t>
            </a:r>
            <a:r>
              <a:rPr lang="pl-PL"/>
              <a:t> </a:t>
            </a:r>
            <a:r>
              <a:rPr lang="pl-PL" err="1"/>
              <a:t>eum</a:t>
            </a:r>
            <a:r>
              <a:rPr lang="pl-PL"/>
              <a:t> </a:t>
            </a:r>
            <a:r>
              <a:rPr lang="pl-PL" err="1"/>
              <a:t>ipsum</a:t>
            </a:r>
            <a:r>
              <a:rPr lang="pl-PL"/>
              <a:t> </a:t>
            </a:r>
            <a:r>
              <a:rPr lang="pl-PL" err="1"/>
              <a:t>nihiciendam</a:t>
            </a:r>
            <a:r>
              <a:rPr lang="pl-PL"/>
              <a:t>, </a:t>
            </a:r>
            <a:r>
              <a:rPr lang="pl-PL" err="1"/>
              <a:t>niet</a:t>
            </a:r>
            <a:r>
              <a:rPr lang="pl-PL"/>
              <a:t> </a:t>
            </a:r>
            <a:r>
              <a:rPr lang="pl-PL" err="1"/>
              <a:t>autatur</a:t>
            </a:r>
            <a:r>
              <a:rPr lang="pl-PL"/>
              <a:t>?</a:t>
            </a:r>
          </a:p>
          <a:p>
            <a:pPr lvl="0"/>
            <a:r>
              <a:rPr lang="pl-PL"/>
              <a:t>Bo. Nam natur rem </a:t>
            </a:r>
            <a:r>
              <a:rPr lang="pl-PL" err="1"/>
              <a:t>quia</a:t>
            </a:r>
            <a:r>
              <a:rPr lang="pl-PL"/>
              <a:t> </a:t>
            </a:r>
            <a:r>
              <a:rPr lang="pl-PL" err="1"/>
              <a:t>volupturibus</a:t>
            </a:r>
            <a:r>
              <a:rPr lang="pl-PL"/>
              <a:t> </a:t>
            </a:r>
            <a:r>
              <a:rPr lang="pl-PL" err="1"/>
              <a:t>volupta</a:t>
            </a:r>
            <a:r>
              <a:rPr lang="pl-PL"/>
              <a:t> </a:t>
            </a:r>
            <a:r>
              <a:rPr lang="pl-PL" err="1"/>
              <a:t>temporrovid</a:t>
            </a:r>
            <a:endParaRPr lang="pl-PL"/>
          </a:p>
          <a:p>
            <a:pPr lvl="0"/>
            <a:r>
              <a:rPr lang="pl-PL" err="1"/>
              <a:t>quodiatem</a:t>
            </a:r>
            <a:r>
              <a:rPr lang="pl-PL"/>
              <a:t>. </a:t>
            </a:r>
            <a:r>
              <a:rPr lang="pl-PL" err="1"/>
              <a:t>Amusandebis</a:t>
            </a:r>
            <a:r>
              <a:rPr lang="pl-PL"/>
              <a:t> et </a:t>
            </a:r>
            <a:r>
              <a:rPr lang="pl-PL" err="1"/>
              <a:t>idebis</a:t>
            </a:r>
            <a:r>
              <a:rPr lang="pl-PL"/>
              <a:t> </a:t>
            </a:r>
            <a:r>
              <a:rPr lang="pl-PL" err="1"/>
              <a:t>mod</a:t>
            </a:r>
            <a:r>
              <a:rPr lang="pl-PL"/>
              <a:t> </a:t>
            </a:r>
            <a:r>
              <a:rPr lang="pl-PL" err="1"/>
              <a:t>magnim</a:t>
            </a:r>
            <a:r>
              <a:rPr lang="pl-PL"/>
              <a:t> re vent qui</a:t>
            </a:r>
          </a:p>
          <a:p>
            <a:pPr lvl="0"/>
            <a:r>
              <a:rPr lang="pl-PL"/>
              <a:t>con pra et </a:t>
            </a:r>
            <a:r>
              <a:rPr lang="pl-PL" err="1"/>
              <a:t>optam</a:t>
            </a:r>
            <a:r>
              <a:rPr lang="pl-PL"/>
              <a:t> </a:t>
            </a:r>
            <a:r>
              <a:rPr lang="pl-PL" err="1"/>
              <a:t>facimendicil</a:t>
            </a:r>
            <a:r>
              <a:rPr lang="pl-PL"/>
              <a:t> </a:t>
            </a:r>
            <a:r>
              <a:rPr lang="pl-PL" err="1"/>
              <a:t>ium</a:t>
            </a:r>
            <a:r>
              <a:rPr lang="pl-PL"/>
              <a:t>, </a:t>
            </a:r>
            <a:r>
              <a:rPr lang="pl-PL" err="1"/>
              <a:t>toresciis</a:t>
            </a:r>
            <a:r>
              <a:rPr lang="pl-PL"/>
              <a:t> </a:t>
            </a:r>
            <a:r>
              <a:rPr lang="pl-PL" err="1"/>
              <a:t>moluptatio</a:t>
            </a:r>
            <a:r>
              <a:rPr lang="pl-PL"/>
              <a:t> </a:t>
            </a:r>
            <a:r>
              <a:rPr lang="pl-PL" err="1"/>
              <a:t>quidemq</a:t>
            </a:r>
            <a:endParaRPr lang="pl-PL"/>
          </a:p>
          <a:p>
            <a:pPr lvl="0"/>
            <a:r>
              <a:rPr lang="pl-PL" err="1"/>
              <a:t>uamendam</a:t>
            </a:r>
            <a:r>
              <a:rPr lang="pl-PL"/>
              <a:t> re et </a:t>
            </a:r>
            <a:r>
              <a:rPr lang="pl-PL" err="1"/>
              <a:t>ut</a:t>
            </a:r>
            <a:r>
              <a:rPr lang="pl-PL"/>
              <a:t> </a:t>
            </a:r>
            <a:r>
              <a:rPr lang="pl-PL" err="1"/>
              <a:t>vella</a:t>
            </a:r>
            <a:r>
              <a:rPr lang="pl-PL"/>
              <a:t> </a:t>
            </a:r>
            <a:r>
              <a:rPr lang="pl-PL" err="1"/>
              <a:t>entiae</a:t>
            </a:r>
            <a:r>
              <a:rPr lang="pl-PL"/>
              <a:t> </a:t>
            </a:r>
            <a:r>
              <a:rPr lang="pl-PL" err="1"/>
              <a:t>apediscim</a:t>
            </a:r>
            <a:r>
              <a:rPr lang="pl-PL"/>
              <a:t> qui </a:t>
            </a:r>
            <a:r>
              <a:rPr lang="pl-PL" err="1"/>
              <a:t>aliqui</a:t>
            </a:r>
            <a:r>
              <a:rPr lang="pl-PL"/>
              <a:t> </a:t>
            </a:r>
            <a:r>
              <a:rPr lang="pl-PL" err="1"/>
              <a:t>volorit</a:t>
            </a:r>
            <a:endParaRPr lang="pl-PL"/>
          </a:p>
          <a:p>
            <a:pPr lvl="0"/>
            <a:r>
              <a:rPr lang="pl-PL" err="1"/>
              <a:t>volorpo</a:t>
            </a:r>
            <a:r>
              <a:rPr lang="pl-PL"/>
              <a:t> </a:t>
            </a:r>
            <a:r>
              <a:rPr lang="pl-PL" err="1"/>
              <a:t>rerovita</a:t>
            </a:r>
            <a:r>
              <a:rPr lang="pl-PL"/>
              <a:t> </a:t>
            </a:r>
            <a:r>
              <a:rPr lang="pl-PL" err="1"/>
              <a:t>sedipit</a:t>
            </a:r>
            <a:r>
              <a:rPr lang="pl-PL"/>
              <a:t> </a:t>
            </a:r>
            <a:r>
              <a:rPr lang="pl-PL" err="1"/>
              <a:t>hitiorrum</a:t>
            </a:r>
            <a:r>
              <a:rPr lang="pl-PL"/>
              <a:t> </a:t>
            </a:r>
            <a:r>
              <a:rPr lang="pl-PL" err="1"/>
              <a:t>eum</a:t>
            </a:r>
            <a:r>
              <a:rPr lang="pl-PL"/>
              <a:t> </a:t>
            </a:r>
            <a:r>
              <a:rPr lang="pl-PL" err="1"/>
              <a:t>eos</a:t>
            </a:r>
            <a:r>
              <a:rPr lang="pl-PL"/>
              <a:t> </a:t>
            </a:r>
            <a:r>
              <a:rPr lang="pl-PL" err="1"/>
              <a:t>dunt</a:t>
            </a:r>
            <a:r>
              <a:rPr lang="pl-PL"/>
              <a:t> </a:t>
            </a:r>
            <a:r>
              <a:rPr lang="pl-PL" err="1"/>
              <a:t>velit</a:t>
            </a:r>
            <a:r>
              <a:rPr lang="pl-PL"/>
              <a:t> </a:t>
            </a:r>
            <a:r>
              <a:rPr lang="pl-PL" err="1"/>
              <a:t>eum</a:t>
            </a:r>
            <a:r>
              <a:rPr lang="pl-PL"/>
              <a:t> quo</a:t>
            </a:r>
          </a:p>
          <a:p>
            <a:pPr lvl="0"/>
            <a:r>
              <a:rPr lang="pl-PL" err="1"/>
              <a:t>voluptas</a:t>
            </a:r>
            <a:r>
              <a:rPr lang="pl-PL"/>
              <a:t> </a:t>
            </a:r>
            <a:r>
              <a:rPr lang="pl-PL" err="1"/>
              <a:t>minullaborit</a:t>
            </a:r>
            <a:r>
              <a:rPr lang="pl-PL"/>
              <a:t> </a:t>
            </a:r>
            <a:r>
              <a:rPr lang="pl-PL" err="1"/>
              <a:t>haruptur</a:t>
            </a:r>
            <a:r>
              <a:rPr lang="pl-PL"/>
              <a:t>, to </a:t>
            </a:r>
            <a:r>
              <a:rPr lang="pl-PL" err="1"/>
              <a:t>eatem</a:t>
            </a:r>
            <a:r>
              <a:rPr lang="pl-PL"/>
              <a:t> qui sit et </a:t>
            </a:r>
            <a:r>
              <a:rPr lang="pl-PL" err="1"/>
              <a:t>autet</a:t>
            </a:r>
            <a:r>
              <a:rPr lang="pl-PL"/>
              <a:t> </a:t>
            </a:r>
            <a:r>
              <a:rPr lang="pl-PL" err="1"/>
              <a:t>unt</a:t>
            </a:r>
            <a:endParaRPr lang="pl-PL"/>
          </a:p>
          <a:p>
            <a:pPr lvl="0"/>
            <a:r>
              <a:rPr lang="pl-PL" err="1"/>
              <a:t>accabores</a:t>
            </a:r>
            <a:r>
              <a:rPr lang="pl-PL"/>
              <a:t> </a:t>
            </a:r>
            <a:r>
              <a:rPr lang="pl-PL" err="1"/>
              <a:t>alibereiunt</a:t>
            </a:r>
            <a:r>
              <a:rPr lang="pl-PL"/>
              <a:t>.</a:t>
            </a:r>
          </a:p>
          <a:p>
            <a:pPr lvl="0"/>
            <a:r>
              <a:rPr lang="pl-PL" err="1"/>
              <a:t>Dit</a:t>
            </a:r>
            <a:r>
              <a:rPr lang="pl-PL"/>
              <a:t> </a:t>
            </a:r>
            <a:r>
              <a:rPr lang="pl-PL" err="1"/>
              <a:t>esedis</a:t>
            </a:r>
            <a:r>
              <a:rPr lang="pl-PL"/>
              <a:t> </a:t>
            </a:r>
            <a:r>
              <a:rPr lang="pl-PL" err="1"/>
              <a:t>voluptiant</a:t>
            </a:r>
            <a:r>
              <a:rPr lang="pl-PL"/>
              <a:t>, </a:t>
            </a:r>
            <a:r>
              <a:rPr lang="pl-PL" err="1"/>
              <a:t>eum</a:t>
            </a:r>
            <a:r>
              <a:rPr lang="pl-PL"/>
              <a:t> </a:t>
            </a:r>
            <a:r>
              <a:rPr lang="pl-PL" err="1"/>
              <a:t>dolum</a:t>
            </a:r>
            <a:r>
              <a:rPr lang="pl-PL"/>
              <a:t> rem. Ita </a:t>
            </a:r>
            <a:r>
              <a:rPr lang="pl-PL" err="1"/>
              <a:t>volupta</a:t>
            </a:r>
            <a:r>
              <a:rPr lang="pl-PL"/>
              <a:t> </a:t>
            </a:r>
            <a:r>
              <a:rPr lang="pl-PL" err="1"/>
              <a:t>erferias</a:t>
            </a:r>
            <a:r>
              <a:rPr lang="pl-PL"/>
              <a:t> </a:t>
            </a:r>
            <a:r>
              <a:rPr lang="pl-PL" err="1"/>
              <a:t>reium</a:t>
            </a:r>
            <a:endParaRPr lang="pl-PL"/>
          </a:p>
          <a:p>
            <a:pPr lvl="0"/>
            <a:r>
              <a:rPr lang="pl-PL" err="1"/>
              <a:t>voluptassim</a:t>
            </a:r>
            <a:r>
              <a:rPr lang="pl-PL"/>
              <a:t> qui od et </a:t>
            </a:r>
            <a:r>
              <a:rPr lang="pl-PL" err="1"/>
              <a:t>diossi</a:t>
            </a:r>
            <a:r>
              <a:rPr lang="pl-PL"/>
              <a:t> net as </a:t>
            </a:r>
            <a:r>
              <a:rPr lang="pl-PL" err="1"/>
              <a:t>ressit</a:t>
            </a:r>
            <a:r>
              <a:rPr lang="pl-PL"/>
              <a:t>, </a:t>
            </a:r>
            <a:r>
              <a:rPr lang="pl-PL" err="1"/>
              <a:t>quiature</a:t>
            </a:r>
            <a:r>
              <a:rPr lang="pl-PL"/>
              <a:t> </a:t>
            </a:r>
            <a:r>
              <a:rPr lang="pl-PL" err="1"/>
              <a:t>enim</a:t>
            </a:r>
            <a:r>
              <a:rPr lang="pl-PL"/>
              <a:t> </a:t>
            </a:r>
            <a:r>
              <a:rPr lang="pl-PL" err="1"/>
              <a:t>fugiat</a:t>
            </a:r>
            <a:r>
              <a:rPr lang="pl-PL"/>
              <a:t>.</a:t>
            </a:r>
          </a:p>
          <a:p>
            <a:pPr lvl="0"/>
            <a:r>
              <a:rPr lang="pl-PL"/>
              <a:t>Ne </a:t>
            </a:r>
            <a:r>
              <a:rPr lang="pl-PL" err="1"/>
              <a:t>cor</a:t>
            </a:r>
            <a:r>
              <a:rPr lang="pl-PL"/>
              <a:t> </a:t>
            </a:r>
            <a:r>
              <a:rPr lang="pl-PL" err="1"/>
              <a:t>seque</a:t>
            </a:r>
            <a:r>
              <a:rPr lang="pl-PL"/>
              <a:t> </a:t>
            </a:r>
            <a:r>
              <a:rPr lang="pl-PL" err="1"/>
              <a:t>liquia</a:t>
            </a:r>
            <a:r>
              <a:rPr lang="pl-PL"/>
              <a:t> </a:t>
            </a:r>
            <a:r>
              <a:rPr lang="pl-PL" err="1"/>
              <a:t>velitatios</a:t>
            </a:r>
            <a:r>
              <a:rPr lang="pl-PL"/>
              <a:t> alit, </a:t>
            </a:r>
            <a:r>
              <a:rPr lang="pl-PL" err="1"/>
              <a:t>offic</a:t>
            </a:r>
            <a:r>
              <a:rPr lang="pl-PL"/>
              <a:t> </a:t>
            </a:r>
            <a:r>
              <a:rPr lang="pl-PL" err="1"/>
              <a:t>temque</a:t>
            </a:r>
            <a:r>
              <a:rPr lang="pl-PL"/>
              <a:t> </a:t>
            </a:r>
            <a:r>
              <a:rPr lang="pl-PL" err="1"/>
              <a:t>suscipi</a:t>
            </a:r>
            <a:r>
              <a:rPr lang="pl-PL"/>
              <a:t> </a:t>
            </a:r>
            <a:r>
              <a:rPr lang="pl-PL" err="1"/>
              <a:t>endignis</a:t>
            </a:r>
            <a:endParaRPr lang="pl-PL"/>
          </a:p>
          <a:p>
            <a:pPr lvl="0"/>
            <a:r>
              <a:rPr lang="pl-PL" err="1"/>
              <a:t>eicia</a:t>
            </a:r>
            <a:r>
              <a:rPr lang="pl-PL"/>
              <a:t> </a:t>
            </a:r>
            <a:r>
              <a:rPr lang="pl-PL" err="1"/>
              <a:t>est</a:t>
            </a:r>
            <a:r>
              <a:rPr lang="pl-PL"/>
              <a:t>, </a:t>
            </a:r>
            <a:r>
              <a:rPr lang="pl-PL" err="1"/>
              <a:t>voloreiciat</a:t>
            </a:r>
            <a:r>
              <a:rPr lang="pl-PL"/>
              <a:t> </a:t>
            </a:r>
            <a:r>
              <a:rPr lang="pl-PL" err="1"/>
              <a:t>prem</a:t>
            </a:r>
            <a:endParaRPr lang="pl-PL"/>
          </a:p>
        </p:txBody>
      </p:sp>
      <p:pic>
        <p:nvPicPr>
          <p:cNvPr id="5" name="Obraz 4" descr="Obraz zawierający Grafika, projekt graficzny, Czcionka, logo&#10;&#10;Opis wygenerowany automatycznie">
            <a:extLst>
              <a:ext uri="{FF2B5EF4-FFF2-40B4-BE49-F238E27FC236}">
                <a16:creationId xmlns:a16="http://schemas.microsoft.com/office/drawing/2014/main" id="{C22C0ABA-C700-1943-6FD3-BEFE1E3408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0800" y="525600"/>
            <a:ext cx="2638800" cy="1142307"/>
          </a:xfrm>
          <a:prstGeom prst="rect">
            <a:avLst/>
          </a:prstGeom>
        </p:spPr>
      </p:pic>
      <p:sp>
        <p:nvSpPr>
          <p:cNvPr id="7" name="Symbol zastępczy numeru slajdu 4">
            <a:extLst>
              <a:ext uri="{FF2B5EF4-FFF2-40B4-BE49-F238E27FC236}">
                <a16:creationId xmlns:a16="http://schemas.microsoft.com/office/drawing/2014/main" id="{5159EE11-59DD-C2BA-D7C0-6B12614D3CA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21259800" y="12712700"/>
            <a:ext cx="2256196" cy="367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8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algn="r">
              <a:defRPr>
                <a:solidFill>
                  <a:schemeClr val="tx1"/>
                </a:solidFill>
                <a:latin typeface="+mn-lt"/>
              </a:defRPr>
            </a:lvl2pPr>
            <a:lvl3pPr algn="r">
              <a:defRPr>
                <a:solidFill>
                  <a:schemeClr val="tx1"/>
                </a:solidFill>
                <a:latin typeface="+mn-lt"/>
              </a:defRPr>
            </a:lvl3pPr>
            <a:lvl4pPr algn="r"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  <a:lvl6pPr algn="r">
              <a:defRPr>
                <a:solidFill>
                  <a:schemeClr val="tx1"/>
                </a:solidFill>
                <a:latin typeface="+mn-lt"/>
              </a:defRPr>
            </a:lvl6pPr>
            <a:lvl7pPr algn="r">
              <a:defRPr>
                <a:solidFill>
                  <a:schemeClr val="tx1"/>
                </a:solidFill>
                <a:latin typeface="+mn-lt"/>
              </a:defRPr>
            </a:lvl7pPr>
            <a:lvl8pPr algn="r">
              <a:defRPr>
                <a:solidFill>
                  <a:schemeClr val="tx1"/>
                </a:solidFill>
                <a:latin typeface="+mn-lt"/>
              </a:defRPr>
            </a:lvl8pPr>
            <a:lvl9pPr algn="r"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fld id="{7FB749AA-DFD3-49FF-A46D-6425A0886B7C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2" name="Grafika 1">
            <a:extLst>
              <a:ext uri="{FF2B5EF4-FFF2-40B4-BE49-F238E27FC236}">
                <a16:creationId xmlns:a16="http://schemas.microsoft.com/office/drawing/2014/main" id="{360F22A6-BEC7-6598-B0D4-421D5DB163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000" y="1529408"/>
            <a:ext cx="632273" cy="6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40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Section Header">
    <p:bg>
      <p:bgPr>
        <a:solidFill>
          <a:srgbClr val="00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93233177"/>
              </p:ext>
            </p:extLst>
          </p:nvPr>
        </p:nvGraphicFramePr>
        <p:xfrm>
          <a:off x="3180" y="3180"/>
          <a:ext cx="3173" cy="3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80" y="3180"/>
                        <a:ext cx="3173" cy="3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 bwMode="white"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0" name="Rectangle 9"/>
          <p:cNvSpPr/>
          <p:nvPr/>
        </p:nvSpPr>
        <p:spPr bwMode="white">
          <a:xfrm>
            <a:off x="2569486" y="2856261"/>
            <a:ext cx="1895344" cy="189534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24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70400" y="5335200"/>
            <a:ext cx="19238400" cy="6400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400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pic>
        <p:nvPicPr>
          <p:cNvPr id="2" name="Picture 1" descr="A logo with text on it&#10;&#10;Description automatically generated">
            <a:extLst>
              <a:ext uri="{FF2B5EF4-FFF2-40B4-BE49-F238E27FC236}">
                <a16:creationId xmlns:a16="http://schemas.microsoft.com/office/drawing/2014/main" id="{590CE56A-0200-0E01-63F8-D15A260640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7960" y="-523"/>
            <a:ext cx="392376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7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Full Width Overview">
    <p:bg>
      <p:bgPr>
        <a:solidFill>
          <a:srgbClr val="00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87871449"/>
              </p:ext>
            </p:extLst>
          </p:nvPr>
        </p:nvGraphicFramePr>
        <p:xfrm>
          <a:off x="3180" y="3180"/>
          <a:ext cx="3173" cy="3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80" y="3180"/>
                        <a:ext cx="3173" cy="3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 bwMode="white">
          <a:xfrm>
            <a:off x="22335744" y="12789621"/>
            <a:ext cx="816357" cy="32823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871133" y="486754"/>
            <a:ext cx="17763067" cy="66479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800" b="1" ker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t>Agenda</a:t>
            </a:r>
          </a:p>
        </p:txBody>
      </p:sp>
      <p:cxnSp>
        <p:nvCxnSpPr>
          <p:cNvPr id="2" name="Łącznik prosty 3">
            <a:extLst>
              <a:ext uri="{FF2B5EF4-FFF2-40B4-BE49-F238E27FC236}">
                <a16:creationId xmlns:a16="http://schemas.microsoft.com/office/drawing/2014/main" id="{59EACB5A-D90C-9B14-FCFA-8234C61832FC}"/>
              </a:ext>
            </a:extLst>
          </p:cNvPr>
          <p:cNvCxnSpPr/>
          <p:nvPr/>
        </p:nvCxnSpPr>
        <p:spPr>
          <a:xfrm>
            <a:off x="1" y="1694243"/>
            <a:ext cx="24384000" cy="0"/>
          </a:xfrm>
          <a:prstGeom prst="line">
            <a:avLst/>
          </a:prstGeom>
          <a:ln w="28575">
            <a:solidFill>
              <a:srgbClr val="06B2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Łącznik prosty 12">
            <a:extLst>
              <a:ext uri="{FF2B5EF4-FFF2-40B4-BE49-F238E27FC236}">
                <a16:creationId xmlns:a16="http://schemas.microsoft.com/office/drawing/2014/main" id="{298876EE-7D9C-B631-1A7C-EEB707DE34CF}"/>
              </a:ext>
            </a:extLst>
          </p:cNvPr>
          <p:cNvCxnSpPr/>
          <p:nvPr/>
        </p:nvCxnSpPr>
        <p:spPr>
          <a:xfrm>
            <a:off x="-8127" y="1805139"/>
            <a:ext cx="24384000" cy="0"/>
          </a:xfrm>
          <a:prstGeom prst="line">
            <a:avLst/>
          </a:prstGeom>
          <a:ln w="28575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logo with text on it&#10;&#10;Description automatically generated">
            <a:extLst>
              <a:ext uri="{FF2B5EF4-FFF2-40B4-BE49-F238E27FC236}">
                <a16:creationId xmlns:a16="http://schemas.microsoft.com/office/drawing/2014/main" id="{C9D859E7-6603-984A-9712-7079BBF131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47960" y="-523"/>
            <a:ext cx="392376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58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Two-Thirds">
    <p:bg>
      <p:bgPr>
        <a:solidFill>
          <a:srgbClr val="00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6320115"/>
              </p:ext>
            </p:extLst>
          </p:nvPr>
        </p:nvGraphicFramePr>
        <p:xfrm>
          <a:off x="3180" y="3180"/>
          <a:ext cx="3173" cy="3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80" y="3180"/>
                        <a:ext cx="3173" cy="3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342140" y="0"/>
            <a:ext cx="833901" cy="13716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white">
          <a:xfrm>
            <a:off x="8161529" y="-2619"/>
            <a:ext cx="16222475" cy="137186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24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66902" y="6525605"/>
            <a:ext cx="3046293" cy="6647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4800" b="1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t>Agenda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804798-E555-0D12-C4B5-DD715CB01D39}"/>
              </a:ext>
            </a:extLst>
          </p:cNvPr>
          <p:cNvSpPr txBox="1"/>
          <p:nvPr/>
        </p:nvSpPr>
        <p:spPr>
          <a:xfrm>
            <a:off x="22335744" y="12810075"/>
            <a:ext cx="816357" cy="30777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rgbClr val="000647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rgbClr val="000647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pic>
        <p:nvPicPr>
          <p:cNvPr id="4" name="Obraz 5">
            <a:extLst>
              <a:ext uri="{FF2B5EF4-FFF2-40B4-BE49-F238E27FC236}">
                <a16:creationId xmlns:a16="http://schemas.microsoft.com/office/drawing/2014/main" id="{91E7C866-93A5-4AB5-4FE6-36189195D951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41" y="675"/>
            <a:ext cx="392663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6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 Overview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03530316"/>
              </p:ext>
            </p:extLst>
          </p:nvPr>
        </p:nvGraphicFramePr>
        <p:xfrm>
          <a:off x="3180" y="3180"/>
          <a:ext cx="3173" cy="3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270" imgH="270" progId="TCLayout.ActiveDocument.1">
                  <p:embed/>
                </p:oleObj>
              </mc:Choice>
              <mc:Fallback>
                <p:oleObj name="think-cell Slide" r:id="rId4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80" y="3180"/>
                        <a:ext cx="3173" cy="3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 bwMode="invGray">
          <a:xfrm>
            <a:off x="3383193" y="10082577"/>
            <a:ext cx="1858675" cy="1991749"/>
          </a:xfrm>
          <a:prstGeom prst="rect">
            <a:avLst/>
          </a:prstGeom>
          <a:noFill/>
          <a:ln w="9525">
            <a:solidFill>
              <a:srgbClr val="00064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</a:pPr>
            <a:endParaRPr lang="en-US" sz="400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0" name="Rectangle 9"/>
          <p:cNvSpPr/>
          <p:nvPr>
            <p:custDataLst>
              <p:tags r:id="rId2"/>
            </p:custDataLst>
          </p:nvPr>
        </p:nvSpPr>
        <p:spPr>
          <a:xfrm>
            <a:off x="5625866" y="10082576"/>
            <a:ext cx="3140304" cy="2936352"/>
          </a:xfrm>
          <a:prstGeom prst="rect">
            <a:avLst/>
          </a:prstGeom>
          <a:noFill/>
          <a:ln w="9525" cmpd="sng">
            <a:solidFill>
              <a:srgbClr val="000647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tx1">
                    <a:lumMod val="60000"/>
                    <a:lumOff val="4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5736" tIns="359977" rIns="365736" bIns="365736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5000"/>
              </a:lnSpc>
            </a:pPr>
            <a:endParaRPr lang="en-US" sz="2400">
              <a:solidFill>
                <a:srgbClr val="FFFFFF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66902" y="2514601"/>
            <a:ext cx="6897600" cy="2440745"/>
          </a:xfrm>
          <a:prstGeom prst="rect">
            <a:avLst/>
          </a:prstGeom>
          <a:noFill/>
          <a:ln>
            <a:solidFill>
              <a:srgbClr val="000647"/>
            </a:solidFill>
          </a:ln>
        </p:spPr>
        <p:txBody>
          <a:bodyPr wrap="square" lIns="1223920" tIns="935939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endParaRPr lang="en-US" sz="10799">
              <a:solidFill>
                <a:srgbClr val="000647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3355743" y="2988198"/>
            <a:ext cx="3919918" cy="13397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5400">
                <a:solidFill>
                  <a:schemeClr val="accent4"/>
                </a:solidFill>
                <a:latin typeface="+mj-lt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sz="8533" b="1">
                <a:solidFill>
                  <a:srgbClr val="000647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66191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Section Header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81325072"/>
              </p:ext>
            </p:extLst>
          </p:nvPr>
        </p:nvGraphicFramePr>
        <p:xfrm>
          <a:off x="3180" y="3180"/>
          <a:ext cx="3173" cy="3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80" y="3180"/>
                        <a:ext cx="3173" cy="3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 bwMode="white">
          <a:xfrm>
            <a:off x="2569486" y="2856261"/>
            <a:ext cx="1895344" cy="1895344"/>
          </a:xfrm>
          <a:prstGeom prst="rect">
            <a:avLst/>
          </a:prstGeom>
          <a:noFill/>
          <a:ln w="9525">
            <a:solidFill>
              <a:srgbClr val="00064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en-US" sz="24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70400" y="5335200"/>
            <a:ext cx="19238400" cy="6400800"/>
          </a:xfrm>
          <a:prstGeom prst="rect">
            <a:avLst/>
          </a:prstGeom>
          <a:noFill/>
          <a:ln w="9525">
            <a:solidFill>
              <a:srgbClr val="000647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400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339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D. Full Width Overview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50313019"/>
              </p:ext>
            </p:extLst>
          </p:nvPr>
        </p:nvGraphicFramePr>
        <p:xfrm>
          <a:off x="3180" y="3180"/>
          <a:ext cx="3173" cy="3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80" y="3180"/>
                        <a:ext cx="3173" cy="3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1871133" y="486754"/>
            <a:ext cx="17763067" cy="66479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400" b="0" i="0" u="none" kern="1200" spc="0">
                <a:solidFill>
                  <a:schemeClr val="tx2">
                    <a:lumMod val="100000"/>
                  </a:schemeClr>
                </a:solidFill>
                <a:latin typeface="Trebuchet MS" panose="020B0603020202020204" pitchFamily="34" charset="0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>
              <a:spcBef>
                <a:spcPts val="0"/>
              </a:spcBef>
            </a:pPr>
            <a:r>
              <a:rPr lang="en-US" sz="4800" b="1" kern="0">
                <a:solidFill>
                  <a:srgbClr val="000647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93665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D. Two-Thirds">
    <p:bg>
      <p:bgPr>
        <a:solidFill>
          <a:srgbClr val="00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78722756"/>
              </p:ext>
            </p:extLst>
          </p:nvPr>
        </p:nvGraphicFramePr>
        <p:xfrm>
          <a:off x="3180" y="3180"/>
          <a:ext cx="3173" cy="3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80" y="3180"/>
                        <a:ext cx="3173" cy="3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8" t="8741" r="101" b="27"/>
          <a:stretch/>
        </p:blipFill>
        <p:spPr bwMode="ltGray">
          <a:xfrm flipH="1">
            <a:off x="7342140" y="0"/>
            <a:ext cx="833901" cy="13716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 bwMode="ltGray">
          <a:xfrm>
            <a:off x="8161529" y="-2619"/>
            <a:ext cx="16222475" cy="13718619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/>
            <a:endParaRPr lang="en-US" sz="240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335744" y="12810075"/>
            <a:ext cx="816357" cy="30777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rgbClr val="000647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rgbClr val="000647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66902" y="6524292"/>
            <a:ext cx="2383365" cy="66479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4800" b="1" ker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t>Agenda</a:t>
            </a:r>
          </a:p>
        </p:txBody>
      </p:sp>
      <p:pic>
        <p:nvPicPr>
          <p:cNvPr id="3" name="Obraz 5">
            <a:extLst>
              <a:ext uri="{FF2B5EF4-FFF2-40B4-BE49-F238E27FC236}">
                <a16:creationId xmlns:a16="http://schemas.microsoft.com/office/drawing/2014/main" id="{2BA86856-BF2A-4F64-8A51-B2A31F73654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41" y="675"/>
            <a:ext cx="392663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6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 D. Table of Contents">
    <p:bg>
      <p:bgPr>
        <a:solidFill>
          <a:srgbClr val="000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22251699"/>
              </p:ext>
            </p:extLst>
          </p:nvPr>
        </p:nvGraphicFramePr>
        <p:xfrm>
          <a:off x="3180" y="3180"/>
          <a:ext cx="3173" cy="3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270" imgH="270" progId="TCLayout.ActiveDocument.1">
                  <p:embed/>
                </p:oleObj>
              </mc:Choice>
              <mc:Fallback>
                <p:oleObj name="think-cell Slide" r:id="rId3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80" y="3180"/>
                        <a:ext cx="3173" cy="3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reeform 12"/>
          <p:cNvSpPr/>
          <p:nvPr/>
        </p:nvSpPr>
        <p:spPr bwMode="ltGray">
          <a:xfrm>
            <a:off x="0" y="0"/>
            <a:ext cx="8176624" cy="13716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2000"/>
              </a:spcAft>
            </a:pPr>
            <a:endParaRPr lang="en-US" sz="240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17" name="Freeform 12"/>
          <p:cNvSpPr/>
          <p:nvPr/>
        </p:nvSpPr>
        <p:spPr bwMode="ltGray">
          <a:xfrm>
            <a:off x="0" y="0"/>
            <a:ext cx="8176624" cy="13716000"/>
          </a:xfrm>
          <a:custGeom>
            <a:avLst/>
            <a:gdLst>
              <a:gd name="connsiteX0" fmla="*/ 0 w 4088312"/>
              <a:gd name="connsiteY0" fmla="*/ 0 h 6858000"/>
              <a:gd name="connsiteX1" fmla="*/ 3264933 w 4088312"/>
              <a:gd name="connsiteY1" fmla="*/ 0 h 6858000"/>
              <a:gd name="connsiteX2" fmla="*/ 4088312 w 4088312"/>
              <a:gd name="connsiteY2" fmla="*/ 3429000 h 6858000"/>
              <a:gd name="connsiteX3" fmla="*/ 3264933 w 4088312"/>
              <a:gd name="connsiteY3" fmla="*/ 6858000 h 6858000"/>
              <a:gd name="connsiteX4" fmla="*/ 0 w 4088312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88312" h="6858000">
                <a:moveTo>
                  <a:pt x="0" y="0"/>
                </a:moveTo>
                <a:lnTo>
                  <a:pt x="3264933" y="0"/>
                </a:lnTo>
                <a:lnTo>
                  <a:pt x="4088312" y="3429000"/>
                </a:lnTo>
                <a:lnTo>
                  <a:pt x="3264933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t">
            <a:noAutofit/>
          </a:bodyPr>
          <a:lstStyle/>
          <a:p>
            <a:pPr>
              <a:lnSpc>
                <a:spcPct val="90000"/>
              </a:lnSpc>
              <a:spcAft>
                <a:spcPts val="2000"/>
              </a:spcAft>
            </a:pPr>
            <a:endParaRPr lang="en-US" sz="2400">
              <a:solidFill>
                <a:prstClr val="white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66902" y="5682489"/>
            <a:ext cx="5031898" cy="235102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indent="0">
              <a:lnSpc>
                <a:spcPct val="106000"/>
              </a:lnSpc>
              <a:spcAft>
                <a:spcPts val="1400"/>
              </a:spcAft>
              <a:buFontTx/>
              <a:buNone/>
            </a:pPr>
            <a:r>
              <a:rPr lang="en-US" sz="7466" b="1">
                <a:solidFill>
                  <a:srgbClr val="000647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t>Table of contents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335744" y="12810075"/>
            <a:ext cx="816357" cy="30777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chemeClr val="bg1"/>
                </a:solidFill>
                <a:latin typeface="Trebuchet MS" panose="020B0603020202020204" pitchFamily="34" charset="0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chemeClr val="bg1"/>
              </a:solidFill>
              <a:latin typeface="Trebuchet MS" panose="020B0603020202020204" pitchFamily="34" charset="0"/>
              <a:ea typeface="+mn-ea"/>
              <a:cs typeface="+mn-cs"/>
              <a:sym typeface="+mn-lt"/>
            </a:endParaRPr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274" y="7173497"/>
            <a:ext cx="2730502" cy="6765925"/>
          </a:xfrm>
          <a:custGeom>
            <a:avLst/>
            <a:gdLst>
              <a:gd name="connsiteX0" fmla="*/ 942801 w 1365250"/>
              <a:gd name="connsiteY0" fmla="*/ 0 h 3382962"/>
              <a:gd name="connsiteX1" fmla="*/ 1365250 w 1365250"/>
              <a:gd name="connsiteY1" fmla="*/ 0 h 3382962"/>
              <a:gd name="connsiteX2" fmla="*/ 1365250 w 1365250"/>
              <a:gd name="connsiteY2" fmla="*/ 3382962 h 3382962"/>
              <a:gd name="connsiteX3" fmla="*/ 128720 w 1365250"/>
              <a:gd name="connsiteY3" fmla="*/ 3382962 h 3382962"/>
              <a:gd name="connsiteX4" fmla="*/ 0 w 1365250"/>
              <a:gd name="connsiteY4" fmla="*/ 0 h 3382962"/>
              <a:gd name="connsiteX5" fmla="*/ 929501 w 1365250"/>
              <a:gd name="connsiteY5" fmla="*/ 0 h 3382962"/>
              <a:gd name="connsiteX6" fmla="*/ 0 w 1365250"/>
              <a:gd name="connsiteY6" fmla="*/ 2860398 h 338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65250" h="3382962">
                <a:moveTo>
                  <a:pt x="942801" y="0"/>
                </a:moveTo>
                <a:lnTo>
                  <a:pt x="1365250" y="0"/>
                </a:lnTo>
                <a:lnTo>
                  <a:pt x="1365250" y="3382962"/>
                </a:lnTo>
                <a:lnTo>
                  <a:pt x="128720" y="3382962"/>
                </a:lnTo>
                <a:close/>
                <a:moveTo>
                  <a:pt x="0" y="0"/>
                </a:moveTo>
                <a:lnTo>
                  <a:pt x="929501" y="0"/>
                </a:lnTo>
                <a:lnTo>
                  <a:pt x="0" y="286039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logo with text on it&#10;&#10;Description automatically generated">
            <a:extLst>
              <a:ext uri="{FF2B5EF4-FFF2-40B4-BE49-F238E27FC236}">
                <a16:creationId xmlns:a16="http://schemas.microsoft.com/office/drawing/2014/main" id="{7F3202F1-B510-E94B-3E8E-0E07273EBE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47960" y="-523"/>
            <a:ext cx="392376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4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>
  <p:cSld name="Title + 1 colum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Łącznik prosty 3"/>
          <p:cNvCxnSpPr/>
          <p:nvPr/>
        </p:nvCxnSpPr>
        <p:spPr>
          <a:xfrm>
            <a:off x="1" y="1694243"/>
            <a:ext cx="24384000" cy="0"/>
          </a:xfrm>
          <a:prstGeom prst="line">
            <a:avLst/>
          </a:prstGeom>
          <a:ln w="28575">
            <a:solidFill>
              <a:srgbClr val="06B2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y 12"/>
          <p:cNvCxnSpPr/>
          <p:nvPr/>
        </p:nvCxnSpPr>
        <p:spPr>
          <a:xfrm>
            <a:off x="-8127" y="1805139"/>
            <a:ext cx="24384000" cy="0"/>
          </a:xfrm>
          <a:prstGeom prst="line">
            <a:avLst/>
          </a:prstGeom>
          <a:ln w="28575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5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41" y="675"/>
            <a:ext cx="3926635" cy="174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29021"/>
      </p:ext>
    </p:extLst>
  </p:cSld>
  <p:clrMapOvr>
    <a:masterClrMapping/>
  </p:clrMapOvr>
  <p:hf hdr="0" ftr="0" dt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userDrawn="1">
  <p:cSld name="Title">
    <p:bg>
      <p:bgPr>
        <a:solidFill>
          <a:srgbClr val="000647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 userDrawn="1"/>
        </p:nvSpPr>
        <p:spPr>
          <a:xfrm>
            <a:off x="1" y="0"/>
            <a:ext cx="24384000" cy="13716000"/>
          </a:xfrm>
          <a:prstGeom prst="rect">
            <a:avLst/>
          </a:prstGeom>
          <a:solidFill>
            <a:srgbClr val="0006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 descr="Obraz zawierający zrzut ekranu, tekst, Grafika, projekt graficzny&#10;&#10;Opis wygenerowany automatycznie">
            <a:extLst>
              <a:ext uri="{FF2B5EF4-FFF2-40B4-BE49-F238E27FC236}">
                <a16:creationId xmlns:a16="http://schemas.microsoft.com/office/drawing/2014/main" id="{174FF886-A1DA-FFEB-2BDE-A64787D6FA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4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ags" Target="../tags/tag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oleObject" Target="../embeddings/oleObject1.bin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74.xml"/><Relationship Id="rId47" Type="http://schemas.openxmlformats.org/officeDocument/2006/relationships/slideLayout" Target="../slideLayouts/slideLayout79.xml"/><Relationship Id="rId63" Type="http://schemas.openxmlformats.org/officeDocument/2006/relationships/slideLayout" Target="../slideLayouts/slideLayout95.xml"/><Relationship Id="rId68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32" Type="http://schemas.openxmlformats.org/officeDocument/2006/relationships/slideLayout" Target="../slideLayouts/slideLayout64.xml"/><Relationship Id="rId37" Type="http://schemas.openxmlformats.org/officeDocument/2006/relationships/slideLayout" Target="../slideLayouts/slideLayout69.xml"/><Relationship Id="rId40" Type="http://schemas.openxmlformats.org/officeDocument/2006/relationships/slideLayout" Target="../slideLayouts/slideLayout72.xml"/><Relationship Id="rId45" Type="http://schemas.openxmlformats.org/officeDocument/2006/relationships/slideLayout" Target="../slideLayouts/slideLayout77.xml"/><Relationship Id="rId53" Type="http://schemas.openxmlformats.org/officeDocument/2006/relationships/slideLayout" Target="../slideLayouts/slideLayout85.xml"/><Relationship Id="rId58" Type="http://schemas.openxmlformats.org/officeDocument/2006/relationships/slideLayout" Target="../slideLayouts/slideLayout90.xml"/><Relationship Id="rId66" Type="http://schemas.openxmlformats.org/officeDocument/2006/relationships/slideLayout" Target="../slideLayouts/slideLayout98.xml"/><Relationship Id="rId74" Type="http://schemas.openxmlformats.org/officeDocument/2006/relationships/image" Target="../media/image18.png"/><Relationship Id="rId5" Type="http://schemas.openxmlformats.org/officeDocument/2006/relationships/slideLayout" Target="../slideLayouts/slideLayout37.xml"/><Relationship Id="rId61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Relationship Id="rId27" Type="http://schemas.openxmlformats.org/officeDocument/2006/relationships/slideLayout" Target="../slideLayouts/slideLayout59.xml"/><Relationship Id="rId30" Type="http://schemas.openxmlformats.org/officeDocument/2006/relationships/slideLayout" Target="../slideLayouts/slideLayout62.xml"/><Relationship Id="rId35" Type="http://schemas.openxmlformats.org/officeDocument/2006/relationships/slideLayout" Target="../slideLayouts/slideLayout67.xml"/><Relationship Id="rId43" Type="http://schemas.openxmlformats.org/officeDocument/2006/relationships/slideLayout" Target="../slideLayouts/slideLayout75.xml"/><Relationship Id="rId48" Type="http://schemas.openxmlformats.org/officeDocument/2006/relationships/slideLayout" Target="../slideLayouts/slideLayout80.xml"/><Relationship Id="rId56" Type="http://schemas.openxmlformats.org/officeDocument/2006/relationships/slideLayout" Target="../slideLayouts/slideLayout88.xml"/><Relationship Id="rId64" Type="http://schemas.openxmlformats.org/officeDocument/2006/relationships/slideLayout" Target="../slideLayouts/slideLayout96.xml"/><Relationship Id="rId69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40.xml"/><Relationship Id="rId51" Type="http://schemas.openxmlformats.org/officeDocument/2006/relationships/slideLayout" Target="../slideLayouts/slideLayout83.xml"/><Relationship Id="rId72" Type="http://schemas.openxmlformats.org/officeDocument/2006/relationships/oleObject" Target="../embeddings/oleObject3.bin"/><Relationship Id="rId3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slideLayout" Target="../slideLayouts/slideLayout57.xml"/><Relationship Id="rId33" Type="http://schemas.openxmlformats.org/officeDocument/2006/relationships/slideLayout" Target="../slideLayouts/slideLayout65.xml"/><Relationship Id="rId38" Type="http://schemas.openxmlformats.org/officeDocument/2006/relationships/slideLayout" Target="../slideLayouts/slideLayout70.xml"/><Relationship Id="rId46" Type="http://schemas.openxmlformats.org/officeDocument/2006/relationships/slideLayout" Target="../slideLayouts/slideLayout78.xml"/><Relationship Id="rId59" Type="http://schemas.openxmlformats.org/officeDocument/2006/relationships/slideLayout" Target="../slideLayouts/slideLayout91.xml"/><Relationship Id="rId67" Type="http://schemas.openxmlformats.org/officeDocument/2006/relationships/slideLayout" Target="../slideLayouts/slideLayout99.xml"/><Relationship Id="rId20" Type="http://schemas.openxmlformats.org/officeDocument/2006/relationships/slideLayout" Target="../slideLayouts/slideLayout52.xml"/><Relationship Id="rId41" Type="http://schemas.openxmlformats.org/officeDocument/2006/relationships/slideLayout" Target="../slideLayouts/slideLayout73.xml"/><Relationship Id="rId54" Type="http://schemas.openxmlformats.org/officeDocument/2006/relationships/slideLayout" Target="../slideLayouts/slideLayout86.xml"/><Relationship Id="rId62" Type="http://schemas.openxmlformats.org/officeDocument/2006/relationships/slideLayout" Target="../slideLayouts/slideLayout94.xml"/><Relationship Id="rId70" Type="http://schemas.openxmlformats.org/officeDocument/2006/relationships/theme" Target="../theme/theme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28" Type="http://schemas.openxmlformats.org/officeDocument/2006/relationships/slideLayout" Target="../slideLayouts/slideLayout60.xml"/><Relationship Id="rId36" Type="http://schemas.openxmlformats.org/officeDocument/2006/relationships/slideLayout" Target="../slideLayouts/slideLayout68.xml"/><Relationship Id="rId49" Type="http://schemas.openxmlformats.org/officeDocument/2006/relationships/slideLayout" Target="../slideLayouts/slideLayout81.xml"/><Relationship Id="rId57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63.xml"/><Relationship Id="rId44" Type="http://schemas.openxmlformats.org/officeDocument/2006/relationships/slideLayout" Target="../slideLayouts/slideLayout76.xml"/><Relationship Id="rId52" Type="http://schemas.openxmlformats.org/officeDocument/2006/relationships/slideLayout" Target="../slideLayouts/slideLayout84.xml"/><Relationship Id="rId60" Type="http://schemas.openxmlformats.org/officeDocument/2006/relationships/slideLayout" Target="../slideLayouts/slideLayout92.xml"/><Relationship Id="rId65" Type="http://schemas.openxmlformats.org/officeDocument/2006/relationships/slideLayout" Target="../slideLayouts/slideLayout97.xml"/><Relationship Id="rId73" Type="http://schemas.openxmlformats.org/officeDocument/2006/relationships/image" Target="../media/image17.emf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9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66.xml"/><Relationship Id="rId50" Type="http://schemas.openxmlformats.org/officeDocument/2006/relationships/slideLayout" Target="../slideLayouts/slideLayout82.xml"/><Relationship Id="rId55" Type="http://schemas.openxmlformats.org/officeDocument/2006/relationships/slideLayout" Target="../slideLayouts/slideLayout87.xml"/><Relationship Id="rId7" Type="http://schemas.openxmlformats.org/officeDocument/2006/relationships/slideLayout" Target="../slideLayouts/slideLayout39.xml"/><Relationship Id="rId71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A6D86090-52FF-ECA0-CABC-00FD781F39C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4"/>
            </p:custDataLst>
            <p:extLst>
              <p:ext uri="{D42A27DB-BD31-4B8C-83A1-F6EECF244321}">
                <p14:modId xmlns:p14="http://schemas.microsoft.com/office/powerpoint/2010/main" val="19600285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5" imgW="395" imgH="394" progId="TCLayout.ActiveDocument.1">
                  <p:embed/>
                </p:oleObj>
              </mc:Choice>
              <mc:Fallback>
                <p:oleObj name="think-cell Slide" r:id="rId35" imgW="395" imgH="394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6D86090-52FF-ECA0-CABC-00FD781F39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73596" y="749198"/>
            <a:ext cx="13803993" cy="453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73596" y="3809335"/>
            <a:ext cx="12610209" cy="7617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950" b="1" i="0">
                <a:solidFill>
                  <a:srgbClr val="000647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AA4BAFA-1DD3-AE9C-F9BB-B6DF45C4E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1259800" y="12712700"/>
            <a:ext cx="2256196" cy="367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8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fld id="{7FB749AA-DFD3-49FF-A46D-6425A0886B7C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3382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72" r:id="rId2"/>
    <p:sldLayoutId id="2147483673" r:id="rId3"/>
    <p:sldLayoutId id="2147483674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95" r:id="rId12"/>
    <p:sldLayoutId id="2147483696" r:id="rId13"/>
    <p:sldLayoutId id="2147483693" r:id="rId14"/>
    <p:sldLayoutId id="2147483686" r:id="rId15"/>
    <p:sldLayoutId id="2147483687" r:id="rId16"/>
    <p:sldLayoutId id="2147483683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4" r:id="rId23"/>
    <p:sldLayoutId id="2147483698" r:id="rId24"/>
    <p:sldLayoutId id="2147483699" r:id="rId25"/>
    <p:sldLayoutId id="2147483700" r:id="rId26"/>
    <p:sldLayoutId id="2147483671" r:id="rId27"/>
    <p:sldLayoutId id="2147483701" r:id="rId28"/>
    <p:sldLayoutId id="2147483702" r:id="rId29"/>
    <p:sldLayoutId id="2147483790" r:id="rId30"/>
    <p:sldLayoutId id="2147483794" r:id="rId31"/>
    <p:sldLayoutId id="2147483795" r:id="rId32"/>
  </p:sldLayoutIdLst>
  <p:hf hdr="0" ftr="0" dt="0"/>
  <p:txStyles>
    <p:titleStyle>
      <a:lvl1pPr eaLnBrk="1" hangingPunct="1">
        <a:defRPr sz="3000">
          <a:solidFill>
            <a:schemeClr val="tx2"/>
          </a:solidFill>
          <a:latin typeface="+mn-lt"/>
          <a:ea typeface="+mj-ea"/>
          <a:cs typeface="+mj-cs"/>
        </a:defRPr>
      </a:lvl1pPr>
    </p:titleStyle>
    <p:bodyStyle>
      <a:lvl1pPr marL="0" eaLnBrk="1" hangingPunct="1">
        <a:defRPr baseline="0">
          <a:latin typeface="+mn-lt"/>
          <a:ea typeface="+mn-ea"/>
          <a:cs typeface="+mn-cs"/>
        </a:defRPr>
      </a:lvl1pPr>
      <a:lvl2pPr marL="554492" eaLnBrk="1" hangingPunct="1">
        <a:defRPr>
          <a:latin typeface="+mn-lt"/>
          <a:ea typeface="+mn-ea"/>
          <a:cs typeface="+mn-cs"/>
        </a:defRPr>
      </a:lvl2pPr>
      <a:lvl3pPr marL="1108984" eaLnBrk="1" hangingPunct="1">
        <a:defRPr>
          <a:latin typeface="+mn-lt"/>
          <a:ea typeface="+mn-ea"/>
          <a:cs typeface="+mn-cs"/>
        </a:defRPr>
      </a:lvl3pPr>
      <a:lvl4pPr marL="1663476" eaLnBrk="1" hangingPunct="1">
        <a:defRPr>
          <a:latin typeface="+mn-lt"/>
          <a:ea typeface="+mn-ea"/>
          <a:cs typeface="+mn-cs"/>
        </a:defRPr>
      </a:lvl4pPr>
      <a:lvl5pPr marL="2217969" eaLnBrk="1" hangingPunct="1">
        <a:defRPr>
          <a:latin typeface="+mn-lt"/>
          <a:ea typeface="+mn-ea"/>
          <a:cs typeface="+mn-cs"/>
        </a:defRPr>
      </a:lvl5pPr>
      <a:lvl6pPr marL="2772461" eaLnBrk="1" hangingPunct="1">
        <a:defRPr>
          <a:latin typeface="+mn-lt"/>
          <a:ea typeface="+mn-ea"/>
          <a:cs typeface="+mn-cs"/>
        </a:defRPr>
      </a:lvl6pPr>
      <a:lvl7pPr marL="3326953" eaLnBrk="1" hangingPunct="1">
        <a:defRPr>
          <a:latin typeface="+mn-lt"/>
          <a:ea typeface="+mn-ea"/>
          <a:cs typeface="+mn-cs"/>
        </a:defRPr>
      </a:lvl7pPr>
      <a:lvl8pPr marL="3881445" eaLnBrk="1" hangingPunct="1">
        <a:defRPr>
          <a:latin typeface="+mn-lt"/>
          <a:ea typeface="+mn-ea"/>
          <a:cs typeface="+mn-cs"/>
        </a:defRPr>
      </a:lvl8pPr>
      <a:lvl9pPr marL="4435937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554492" eaLnBrk="1" hangingPunct="1">
        <a:defRPr>
          <a:latin typeface="+mn-lt"/>
          <a:ea typeface="+mn-ea"/>
          <a:cs typeface="+mn-cs"/>
        </a:defRPr>
      </a:lvl2pPr>
      <a:lvl3pPr marL="1108984" eaLnBrk="1" hangingPunct="1">
        <a:defRPr>
          <a:latin typeface="+mn-lt"/>
          <a:ea typeface="+mn-ea"/>
          <a:cs typeface="+mn-cs"/>
        </a:defRPr>
      </a:lvl3pPr>
      <a:lvl4pPr marL="1663476" eaLnBrk="1" hangingPunct="1">
        <a:defRPr>
          <a:latin typeface="+mn-lt"/>
          <a:ea typeface="+mn-ea"/>
          <a:cs typeface="+mn-cs"/>
        </a:defRPr>
      </a:lvl4pPr>
      <a:lvl5pPr marL="2217969" eaLnBrk="1" hangingPunct="1">
        <a:defRPr>
          <a:latin typeface="+mn-lt"/>
          <a:ea typeface="+mn-ea"/>
          <a:cs typeface="+mn-cs"/>
        </a:defRPr>
      </a:lvl5pPr>
      <a:lvl6pPr marL="2772461" eaLnBrk="1" hangingPunct="1">
        <a:defRPr>
          <a:latin typeface="+mn-lt"/>
          <a:ea typeface="+mn-ea"/>
          <a:cs typeface="+mn-cs"/>
        </a:defRPr>
      </a:lvl6pPr>
      <a:lvl7pPr marL="3326953" eaLnBrk="1" hangingPunct="1">
        <a:defRPr>
          <a:latin typeface="+mn-lt"/>
          <a:ea typeface="+mn-ea"/>
          <a:cs typeface="+mn-cs"/>
        </a:defRPr>
      </a:lvl7pPr>
      <a:lvl8pPr marL="3881445" eaLnBrk="1" hangingPunct="1">
        <a:defRPr>
          <a:latin typeface="+mn-lt"/>
          <a:ea typeface="+mn-ea"/>
          <a:cs typeface="+mn-cs"/>
        </a:defRPr>
      </a:lvl8pPr>
      <a:lvl9pPr marL="4435937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/>
          <p:cNvGraphicFramePr>
            <a:graphicFrameLocks noChangeAspect="1"/>
          </p:cNvGraphicFramePr>
          <p:nvPr>
            <p:custDataLst>
              <p:tags r:id="rId71"/>
            </p:custDataLst>
            <p:extLst>
              <p:ext uri="{D42A27DB-BD31-4B8C-83A1-F6EECF244321}">
                <p14:modId xmlns:p14="http://schemas.microsoft.com/office/powerpoint/2010/main" val="4003749275"/>
              </p:ext>
            </p:extLst>
          </p:nvPr>
        </p:nvGraphicFramePr>
        <p:xfrm>
          <a:off x="3180" y="3180"/>
          <a:ext cx="3173" cy="3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2" imgW="270" imgH="270" progId="TCLayout.ActiveDocument.1">
                  <p:embed/>
                </p:oleObj>
              </mc:Choice>
              <mc:Fallback>
                <p:oleObj name="think-cell Slide" r:id="rId72" imgW="270" imgH="270" progId="TCLayout.ActiveDocument.1">
                  <p:embed/>
                  <p:pic>
                    <p:nvPicPr>
                      <p:cNvPr id="2" name="Object 1" hidden="1"/>
                      <p:cNvPicPr/>
                      <p:nvPr/>
                    </p:nvPicPr>
                    <p:blipFill>
                      <a:blip r:embed="rId73"/>
                      <a:stretch>
                        <a:fillRect/>
                      </a:stretch>
                    </p:blipFill>
                    <p:spPr>
                      <a:xfrm>
                        <a:off x="3180" y="3180"/>
                        <a:ext cx="3173" cy="3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17187339" y="12789553"/>
            <a:ext cx="2964101" cy="32829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r">
              <a:defRPr sz="2133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  <a:sym typeface="+mn-lt"/>
              </a:defRPr>
            </a:lvl1pPr>
          </a:lstStyle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335744" y="12810075"/>
            <a:ext cx="816357" cy="307776"/>
          </a:xfrm>
          <a:prstGeom prst="rect">
            <a:avLst/>
          </a:prstGeom>
          <a:noFill/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indent="0" algn="r" defTabSz="18286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CF27A5-1A5B-48D3-A060-2758FFBB1ADD}" type="slidenum">
              <a:rPr lang="en-US" sz="2133" kern="0" smtClean="0">
                <a:solidFill>
                  <a:srgbClr val="000647"/>
                </a:solidFill>
                <a:latin typeface="+mn-lt"/>
                <a:ea typeface="+mn-ea"/>
                <a:cs typeface="+mn-cs"/>
                <a:sym typeface="+mn-lt"/>
              </a:rPr>
              <a:pPr marL="0" marR="0" indent="0" algn="r" defTabSz="182868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lang="en-US" sz="2133" kern="0">
              <a:solidFill>
                <a:srgbClr val="000647"/>
              </a:solidFill>
              <a:latin typeface="+mn-lt"/>
              <a:ea typeface="+mn-ea"/>
              <a:cs typeface="+mn-cs"/>
              <a:sym typeface="+mn-lt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871133" y="486755"/>
            <a:ext cx="17763067" cy="664797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pPr lvl="0"/>
            <a:r>
              <a:rPr lang="en-US"/>
              <a:t>Click to add title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1870880" y="2514600"/>
            <a:ext cx="21281221" cy="9808629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Level six</a:t>
            </a:r>
          </a:p>
          <a:p>
            <a:pPr lvl="6"/>
            <a:r>
              <a:rPr lang="en-US"/>
              <a:t>Level seven</a:t>
            </a:r>
          </a:p>
          <a:p>
            <a:pPr lvl="7"/>
            <a:r>
              <a:rPr lang="en-US"/>
              <a:t>Level eight</a:t>
            </a:r>
          </a:p>
          <a:p>
            <a:pPr lvl="8"/>
            <a:r>
              <a:rPr lang="en-US"/>
              <a:t>Level nine</a:t>
            </a:r>
          </a:p>
        </p:txBody>
      </p:sp>
      <p:cxnSp>
        <p:nvCxnSpPr>
          <p:cNvPr id="14" name="Łącznik prosty 3">
            <a:extLst>
              <a:ext uri="{FF2B5EF4-FFF2-40B4-BE49-F238E27FC236}">
                <a16:creationId xmlns:a16="http://schemas.microsoft.com/office/drawing/2014/main" id="{DE79F89E-A0A8-E1F1-DF9F-2D14AD0F0C42}"/>
              </a:ext>
            </a:extLst>
          </p:cNvPr>
          <p:cNvCxnSpPr/>
          <p:nvPr/>
        </p:nvCxnSpPr>
        <p:spPr>
          <a:xfrm>
            <a:off x="1" y="1694243"/>
            <a:ext cx="24384000" cy="0"/>
          </a:xfrm>
          <a:prstGeom prst="line">
            <a:avLst/>
          </a:prstGeom>
          <a:ln w="28575">
            <a:solidFill>
              <a:srgbClr val="06B2E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y 12">
            <a:extLst>
              <a:ext uri="{FF2B5EF4-FFF2-40B4-BE49-F238E27FC236}">
                <a16:creationId xmlns:a16="http://schemas.microsoft.com/office/drawing/2014/main" id="{730A9FD7-D137-E3DB-C16C-55703869A435}"/>
              </a:ext>
            </a:extLst>
          </p:cNvPr>
          <p:cNvCxnSpPr/>
          <p:nvPr/>
        </p:nvCxnSpPr>
        <p:spPr>
          <a:xfrm>
            <a:off x="-8127" y="1805139"/>
            <a:ext cx="24384000" cy="0"/>
          </a:xfrm>
          <a:prstGeom prst="line">
            <a:avLst/>
          </a:prstGeom>
          <a:ln w="28575">
            <a:solidFill>
              <a:srgbClr val="0033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az 5">
            <a:extLst>
              <a:ext uri="{FF2B5EF4-FFF2-40B4-BE49-F238E27FC236}">
                <a16:creationId xmlns:a16="http://schemas.microsoft.com/office/drawing/2014/main" id="{38460918-2313-4F74-11D6-82C2A2ADD18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1441" y="675"/>
            <a:ext cx="3926635" cy="1746005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0A6B3DF-8EC0-AD58-9E29-5B454F70611F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22477413" y="63500"/>
            <a:ext cx="1865312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l-PL" sz="8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Informacje Publiczne    -    Public Information</a:t>
            </a:r>
          </a:p>
        </p:txBody>
      </p:sp>
    </p:spTree>
    <p:extLst>
      <p:ext uri="{BB962C8B-B14F-4D97-AF65-F5344CB8AC3E}">
        <p14:creationId xmlns:p14="http://schemas.microsoft.com/office/powerpoint/2010/main" val="130780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  <p:sldLayoutId id="2147483744" r:id="rId26"/>
    <p:sldLayoutId id="2147483745" r:id="rId27"/>
    <p:sldLayoutId id="2147483746" r:id="rId28"/>
    <p:sldLayoutId id="2147483747" r:id="rId29"/>
    <p:sldLayoutId id="2147483748" r:id="rId30"/>
    <p:sldLayoutId id="2147483749" r:id="rId31"/>
    <p:sldLayoutId id="2147483750" r:id="rId32"/>
    <p:sldLayoutId id="2147483751" r:id="rId33"/>
    <p:sldLayoutId id="2147483752" r:id="rId34"/>
    <p:sldLayoutId id="2147483753" r:id="rId35"/>
    <p:sldLayoutId id="2147483754" r:id="rId36"/>
    <p:sldLayoutId id="2147483755" r:id="rId37"/>
    <p:sldLayoutId id="2147483756" r:id="rId38"/>
    <p:sldLayoutId id="2147483757" r:id="rId39"/>
    <p:sldLayoutId id="2147483758" r:id="rId40"/>
    <p:sldLayoutId id="2147483759" r:id="rId41"/>
    <p:sldLayoutId id="2147483760" r:id="rId42"/>
    <p:sldLayoutId id="2147483761" r:id="rId43"/>
    <p:sldLayoutId id="2147483762" r:id="rId44"/>
    <p:sldLayoutId id="2147483763" r:id="rId45"/>
    <p:sldLayoutId id="2147483764" r:id="rId46"/>
    <p:sldLayoutId id="2147483765" r:id="rId47"/>
    <p:sldLayoutId id="2147483766" r:id="rId48"/>
    <p:sldLayoutId id="2147483767" r:id="rId49"/>
    <p:sldLayoutId id="2147483768" r:id="rId50"/>
    <p:sldLayoutId id="2147483769" r:id="rId51"/>
    <p:sldLayoutId id="2147483770" r:id="rId52"/>
    <p:sldLayoutId id="2147483771" r:id="rId53"/>
    <p:sldLayoutId id="2147483772" r:id="rId54"/>
    <p:sldLayoutId id="2147483773" r:id="rId55"/>
    <p:sldLayoutId id="2147483774" r:id="rId56"/>
    <p:sldLayoutId id="2147483775" r:id="rId57"/>
    <p:sldLayoutId id="2147483776" r:id="rId58"/>
    <p:sldLayoutId id="2147483777" r:id="rId59"/>
    <p:sldLayoutId id="2147483778" r:id="rId60"/>
    <p:sldLayoutId id="2147483779" r:id="rId61"/>
    <p:sldLayoutId id="2147483780" r:id="rId62"/>
    <p:sldLayoutId id="2147483781" r:id="rId63"/>
    <p:sldLayoutId id="2147483782" r:id="rId64"/>
    <p:sldLayoutId id="2147483783" r:id="rId65"/>
    <p:sldLayoutId id="2147483784" r:id="rId66"/>
    <p:sldLayoutId id="2147483785" r:id="rId67"/>
    <p:sldLayoutId id="2147483786" r:id="rId68"/>
    <p:sldLayoutId id="2147483787" r:id="rId6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hdr="0" ftr="0" dt="0"/>
  <p:txStyles>
    <p:titleStyle>
      <a:lvl1pPr marL="0" indent="0" algn="l" defTabSz="1828686" rtl="0" eaLnBrk="1" latinLnBrk="0" hangingPunct="1">
        <a:lnSpc>
          <a:spcPct val="90000"/>
        </a:lnSpc>
        <a:spcBef>
          <a:spcPts val="0"/>
        </a:spcBef>
        <a:spcAft>
          <a:spcPts val="0"/>
        </a:spcAft>
        <a:buNone/>
        <a:defRPr sz="4800" b="1" i="0" u="none" kern="0" spc="0">
          <a:solidFill>
            <a:srgbClr val="000647"/>
          </a:solidFill>
          <a:latin typeface="+mj-lt"/>
          <a:ea typeface="+mj-ea"/>
          <a:cs typeface="+mj-cs"/>
          <a:sym typeface="+mj-lt"/>
        </a:defRPr>
      </a:lvl1pPr>
    </p:titleStyle>
    <p:bodyStyle>
      <a:lvl1pPr marL="0" indent="0" algn="l" defTabSz="1828686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lang="en-US" sz="3200" b="0" kern="0">
          <a:solidFill>
            <a:srgbClr val="000647"/>
          </a:solidFill>
          <a:latin typeface="+mn-lt"/>
          <a:ea typeface="+mn-ea"/>
          <a:cs typeface="+mn-cs"/>
          <a:sym typeface="+mn-lt"/>
        </a:defRPr>
      </a:lvl1pPr>
      <a:lvl2pPr marL="568764" indent="-345578" algn="l" defTabSz="182868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lang="en-US" sz="3200" b="0" kern="0">
          <a:solidFill>
            <a:srgbClr val="000647"/>
          </a:solidFill>
          <a:latin typeface="+mn-lt"/>
          <a:ea typeface="+mn-ea"/>
          <a:cs typeface="+mn-cs"/>
          <a:sym typeface="+mn-lt"/>
        </a:defRPr>
      </a:lvl2pPr>
      <a:lvl3pPr marL="1022336" indent="-331179" algn="l" defTabSz="182868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Font typeface="Trebuchet MS" panose="020B0603020202020204" pitchFamily="34" charset="0"/>
        <a:buChar char="–"/>
        <a:defRPr lang="en-US" sz="3200" b="0" kern="0">
          <a:solidFill>
            <a:srgbClr val="000647"/>
          </a:solidFill>
          <a:latin typeface="+mn-lt"/>
          <a:ea typeface="+mn-ea"/>
          <a:cs typeface="+mn-cs"/>
          <a:sym typeface="+mn-lt"/>
        </a:defRPr>
      </a:lvl3pPr>
      <a:lvl4pPr marL="0" indent="0" algn="l" defTabSz="182868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​"/>
        <a:defRPr lang="en-US" sz="3200" b="0" kern="0">
          <a:solidFill>
            <a:srgbClr val="000647"/>
          </a:solidFill>
          <a:latin typeface="+mn-lt"/>
          <a:ea typeface="+mn-ea"/>
          <a:cs typeface="+mn-cs"/>
          <a:sym typeface="+mn-lt"/>
        </a:defRPr>
      </a:lvl4pPr>
      <a:lvl5pPr marL="0" indent="0" algn="l" defTabSz="182868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Font typeface="Arial" panose="020B0604020202020204" pitchFamily="34" charset="0"/>
        <a:buChar char="​"/>
        <a:defRPr lang="en-US" sz="3200" b="0" kern="0" smtClean="0">
          <a:solidFill>
            <a:srgbClr val="000647"/>
          </a:solidFill>
          <a:latin typeface="+mn-lt"/>
          <a:ea typeface="+mn-ea"/>
          <a:cs typeface="+mn-cs"/>
          <a:sym typeface="+mn-lt"/>
        </a:defRPr>
      </a:lvl5pPr>
      <a:lvl6pPr marL="539716" indent="-304781" algn="l" defTabSz="1828686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2"/>
        </a:buClr>
        <a:buFont typeface="Arial" panose="020B0604020202020204" pitchFamily="34" charset="0"/>
        <a:buChar char="•"/>
        <a:defRPr lang="en-US" sz="3200" b="0" kern="0" smtClean="0">
          <a:solidFill>
            <a:srgbClr val="000647"/>
          </a:solidFill>
          <a:latin typeface="+mn-lt"/>
          <a:ea typeface="+mn-ea"/>
          <a:cs typeface="+mn-cs"/>
          <a:sym typeface="+mn-lt"/>
        </a:defRPr>
      </a:lvl6pPr>
      <a:lvl7pPr marL="0" indent="0" algn="l" defTabSz="1828686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lang="en-US" sz="3200" b="0" kern="0" baseline="0" smtClean="0">
          <a:solidFill>
            <a:srgbClr val="000647"/>
          </a:solidFill>
          <a:latin typeface="+mn-lt"/>
          <a:ea typeface="+mn-ea"/>
          <a:cs typeface="+mn-cs"/>
          <a:sym typeface="+mn-lt"/>
        </a:defRPr>
      </a:lvl7pPr>
      <a:lvl8pPr marL="0" indent="0" algn="l" defTabSz="1828686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lang="en-US" sz="3200" b="0" kern="0" baseline="0" smtClean="0">
          <a:solidFill>
            <a:srgbClr val="000647"/>
          </a:solidFill>
          <a:latin typeface="+mn-lt"/>
          <a:ea typeface="+mn-ea"/>
          <a:cs typeface="+mn-cs"/>
          <a:sym typeface="+mn-lt"/>
        </a:defRPr>
      </a:lvl8pPr>
      <a:lvl9pPr marL="0" indent="0" algn="l" defTabSz="1828686" rtl="0" eaLnBrk="1" latinLnBrk="0" hangingPunct="1">
        <a:lnSpc>
          <a:spcPct val="100000"/>
        </a:lnSpc>
        <a:spcBef>
          <a:spcPts val="0"/>
        </a:spcBef>
        <a:spcAft>
          <a:spcPts val="0"/>
        </a:spcAft>
        <a:buFont typeface="Arial" panose="020B0604020202020204" pitchFamily="34" charset="0"/>
        <a:buChar char="​"/>
        <a:defRPr lang="en-US" sz="3200" b="0" kern="0" baseline="0" dirty="0">
          <a:solidFill>
            <a:srgbClr val="000647"/>
          </a:solidFill>
          <a:latin typeface="+mn-lt"/>
          <a:ea typeface="+mn-ea"/>
          <a:cs typeface="+mn-cs"/>
          <a:sym typeface="+mn-lt"/>
        </a:defRPr>
      </a:lvl9pPr>
    </p:bodyStyle>
    <p:otherStyle>
      <a:defPPr>
        <a:defRPr lang="en-US"/>
      </a:defPPr>
      <a:lvl1pPr marL="0" algn="l" defTabSz="18286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43" algn="l" defTabSz="18286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86" algn="l" defTabSz="18286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29" algn="l" defTabSz="18286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371" algn="l" defTabSz="18286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14" algn="l" defTabSz="18286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057" algn="l" defTabSz="18286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00" algn="l" defTabSz="18286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743" algn="l" defTabSz="182868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94">
          <p15:clr>
            <a:srgbClr val="F26B43"/>
          </p15:clr>
        </p15:guide>
        <p15:guide id="2" pos="441">
          <p15:clr>
            <a:srgbClr val="F26B43"/>
          </p15:clr>
        </p15:guide>
        <p15:guide id="3" pos="5471">
          <p15:clr>
            <a:srgbClr val="F26B43"/>
          </p15:clr>
        </p15:guide>
        <p15:guide id="4" orient="horz" pos="2911">
          <p15:clr>
            <a:srgbClr val="F26B43"/>
          </p15:clr>
        </p15:guide>
        <p15:guide id="5" orient="horz" pos="39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76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58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85.sv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83.xml"/><Relationship Id="rId6" Type="http://schemas.openxmlformats.org/officeDocument/2006/relationships/image" Target="../media/image52.png"/><Relationship Id="rId5" Type="http://schemas.openxmlformats.org/officeDocument/2006/relationships/image" Target="../media/image28.emf"/><Relationship Id="rId10" Type="http://schemas.openxmlformats.org/officeDocument/2006/relationships/image" Target="../media/image88.png"/><Relationship Id="rId4" Type="http://schemas.openxmlformats.org/officeDocument/2006/relationships/oleObject" Target="../embeddings/oleObject65.bin"/><Relationship Id="rId9" Type="http://schemas.openxmlformats.org/officeDocument/2006/relationships/image" Target="../media/image8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7.png"/><Relationship Id="rId7" Type="http://schemas.openxmlformats.org/officeDocument/2006/relationships/hyperlink" Target="http://www.polskaplatformajadrowa.pl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3.bin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4.xml"/><Relationship Id="rId6" Type="http://schemas.openxmlformats.org/officeDocument/2006/relationships/image" Target="../media/image92.png"/><Relationship Id="rId5" Type="http://schemas.openxmlformats.org/officeDocument/2006/relationships/image" Target="../media/image93.png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2.svg"/><Relationship Id="rId3" Type="http://schemas.openxmlformats.org/officeDocument/2006/relationships/image" Target="../media/image85.svg"/><Relationship Id="rId7" Type="http://schemas.openxmlformats.org/officeDocument/2006/relationships/image" Target="../media/image97.svg"/><Relationship Id="rId12" Type="http://schemas.openxmlformats.org/officeDocument/2006/relationships/image" Target="../media/image6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6.png"/><Relationship Id="rId11" Type="http://schemas.openxmlformats.org/officeDocument/2006/relationships/image" Target="../media/image101.svg"/><Relationship Id="rId5" Type="http://schemas.openxmlformats.org/officeDocument/2006/relationships/image" Target="../media/image95.svg"/><Relationship Id="rId10" Type="http://schemas.openxmlformats.org/officeDocument/2006/relationships/image" Target="../media/image100.png"/><Relationship Id="rId4" Type="http://schemas.openxmlformats.org/officeDocument/2006/relationships/image" Target="../media/image94.png"/><Relationship Id="rId9" Type="http://schemas.openxmlformats.org/officeDocument/2006/relationships/image" Target="../media/image99.svg"/><Relationship Id="rId14" Type="http://schemas.openxmlformats.org/officeDocument/2006/relationships/image" Target="../media/image10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85.xml"/><Relationship Id="rId6" Type="http://schemas.openxmlformats.org/officeDocument/2006/relationships/image" Target="../media/image104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58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9.bin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77.xml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svg"/><Relationship Id="rId18" Type="http://schemas.openxmlformats.org/officeDocument/2006/relationships/image" Target="../media/image41.png"/><Relationship Id="rId26" Type="http://schemas.openxmlformats.org/officeDocument/2006/relationships/image" Target="../media/image47.png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9.png"/><Relationship Id="rId7" Type="http://schemas.openxmlformats.org/officeDocument/2006/relationships/image" Target="../media/image30.svg"/><Relationship Id="rId12" Type="http://schemas.openxmlformats.org/officeDocument/2006/relationships/image" Target="../media/image35.png"/><Relationship Id="rId17" Type="http://schemas.openxmlformats.org/officeDocument/2006/relationships/image" Target="../media/image40.svg"/><Relationship Id="rId25" Type="http://schemas.openxmlformats.org/officeDocument/2006/relationships/image" Target="../media/image46.jpe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39.png"/><Relationship Id="rId20" Type="http://schemas.openxmlformats.org/officeDocument/2006/relationships/image" Target="../media/image5.png"/><Relationship Id="rId1" Type="http://schemas.openxmlformats.org/officeDocument/2006/relationships/tags" Target="../tags/tag78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24" Type="http://schemas.openxmlformats.org/officeDocument/2006/relationships/image" Target="../media/image45.png"/><Relationship Id="rId5" Type="http://schemas.openxmlformats.org/officeDocument/2006/relationships/image" Target="../media/image28.emf"/><Relationship Id="rId15" Type="http://schemas.openxmlformats.org/officeDocument/2006/relationships/image" Target="../media/image38.svg"/><Relationship Id="rId23" Type="http://schemas.openxmlformats.org/officeDocument/2006/relationships/image" Target="../media/image44.png"/><Relationship Id="rId28" Type="http://schemas.openxmlformats.org/officeDocument/2006/relationships/image" Target="../media/image49.svg"/><Relationship Id="rId10" Type="http://schemas.openxmlformats.org/officeDocument/2006/relationships/image" Target="../media/image33.png"/><Relationship Id="rId19" Type="http://schemas.openxmlformats.org/officeDocument/2006/relationships/image" Target="../media/image42.svg"/><Relationship Id="rId4" Type="http://schemas.openxmlformats.org/officeDocument/2006/relationships/oleObject" Target="../embeddings/oleObject60.bin"/><Relationship Id="rId9" Type="http://schemas.openxmlformats.org/officeDocument/2006/relationships/image" Target="../media/image32.svg"/><Relationship Id="rId14" Type="http://schemas.openxmlformats.org/officeDocument/2006/relationships/image" Target="../media/image37.png"/><Relationship Id="rId22" Type="http://schemas.openxmlformats.org/officeDocument/2006/relationships/image" Target="../media/image43.svg"/><Relationship Id="rId27" Type="http://schemas.openxmlformats.org/officeDocument/2006/relationships/image" Target="../media/image4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51.jpe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79.xml"/><Relationship Id="rId6" Type="http://schemas.openxmlformats.org/officeDocument/2006/relationships/image" Target="../media/image50.jpeg"/><Relationship Id="rId5" Type="http://schemas.openxmlformats.org/officeDocument/2006/relationships/image" Target="../media/image1.emf"/><Relationship Id="rId10" Type="http://schemas.openxmlformats.org/officeDocument/2006/relationships/image" Target="../media/image54.jpeg"/><Relationship Id="rId4" Type="http://schemas.openxmlformats.org/officeDocument/2006/relationships/oleObject" Target="../embeddings/oleObject61.bin"/><Relationship Id="rId9" Type="http://schemas.openxmlformats.org/officeDocument/2006/relationships/image" Target="../media/image5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svg"/><Relationship Id="rId10" Type="http://schemas.openxmlformats.org/officeDocument/2006/relationships/image" Target="../media/image62.sv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2.bin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80.xml"/><Relationship Id="rId4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sv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7.sv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svg"/><Relationship Id="rId4" Type="http://schemas.openxmlformats.org/officeDocument/2006/relationships/image" Target="../media/image65.svg"/><Relationship Id="rId9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oleObject" Target="../embeddings/oleObject63.bin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1.xml"/><Relationship Id="rId6" Type="http://schemas.openxmlformats.org/officeDocument/2006/relationships/image" Target="../media/image74.svg"/><Relationship Id="rId5" Type="http://schemas.openxmlformats.org/officeDocument/2006/relationships/image" Target="../media/image73.png"/><Relationship Id="rId4" Type="http://schemas.openxmlformats.org/officeDocument/2006/relationships/image" Target="../media/image1.emf"/><Relationship Id="rId9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82.xml"/><Relationship Id="rId6" Type="http://schemas.openxmlformats.org/officeDocument/2006/relationships/image" Target="../media/image78.png"/><Relationship Id="rId11" Type="http://schemas.openxmlformats.org/officeDocument/2006/relationships/image" Target="../media/image83.jpeg"/><Relationship Id="rId5" Type="http://schemas.openxmlformats.org/officeDocument/2006/relationships/image" Target="../media/image28.emf"/><Relationship Id="rId10" Type="http://schemas.openxmlformats.org/officeDocument/2006/relationships/image" Target="../media/image82.png"/><Relationship Id="rId4" Type="http://schemas.openxmlformats.org/officeDocument/2006/relationships/oleObject" Target="../embeddings/oleObject64.bin"/><Relationship Id="rId9" Type="http://schemas.openxmlformats.org/officeDocument/2006/relationships/image" Target="../media/image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F304F383-3DCF-44F2-B727-DFA3FA145CE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1" imgH="423" progId="TCLayout.ActiveDocument.1">
                  <p:embed/>
                </p:oleObj>
              </mc:Choice>
              <mc:Fallback>
                <p:oleObj name="think-cell Slide" r:id="rId4" imgW="421" imgH="42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F304F383-3DCF-44F2-B727-DFA3FA145C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0">
            <a:extLst>
              <a:ext uri="{FF2B5EF4-FFF2-40B4-BE49-F238E27FC236}">
                <a16:creationId xmlns:a16="http://schemas.microsoft.com/office/drawing/2014/main" id="{ED62F011-E2DF-649F-E164-EC87E32C1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6900" y="5361617"/>
            <a:ext cx="15689579" cy="4635699"/>
          </a:xfrm>
        </p:spPr>
        <p:txBody>
          <a:bodyPr vert="horz"/>
          <a:lstStyle/>
          <a:p>
            <a:pPr rtl="0"/>
            <a:r>
              <a:rPr lang="pl" sz="6000" b="1" i="0" u="none" baseline="0" dirty="0">
                <a:latin typeface="+mj-lt"/>
                <a:ea typeface="+mj-lt"/>
                <a:cs typeface="+mj-lt"/>
              </a:rPr>
              <a:t>Pierwsza polska elektrownia jądrowa</a:t>
            </a:r>
            <a:br>
              <a:rPr lang="pl" sz="6000" dirty="0">
                <a:latin typeface="+mj-lt"/>
              </a:rPr>
            </a:br>
            <a:br>
              <a:rPr lang="pl" sz="6000" dirty="0">
                <a:latin typeface="+mj-lt"/>
              </a:rPr>
            </a:br>
            <a:r>
              <a:rPr lang="pl" sz="6000" b="1" i="0" u="none" baseline="0" dirty="0">
                <a:latin typeface="+mj-lt"/>
                <a:ea typeface="+mj-lt"/>
                <a:cs typeface="+mj-lt"/>
              </a:rPr>
              <a:t>Najważniejsze informacje o </a:t>
            </a:r>
            <a:r>
              <a:rPr lang="pl" sz="6000" dirty="0">
                <a:latin typeface="+mj-lt"/>
                <a:ea typeface="+mj-lt"/>
                <a:cs typeface="+mj-lt"/>
              </a:rPr>
              <a:t>projekcie</a:t>
            </a:r>
            <a:br>
              <a:rPr lang="pl" sz="6000" dirty="0">
                <a:latin typeface="+mj-lt"/>
                <a:ea typeface="+mj-lt"/>
                <a:cs typeface="+mj-lt"/>
              </a:rPr>
            </a:br>
            <a:r>
              <a:rPr lang="pl" sz="6000" dirty="0">
                <a:latin typeface="+mj-lt"/>
                <a:ea typeface="+mj-lt"/>
                <a:cs typeface="+mj-lt"/>
              </a:rPr>
              <a:t>i</a:t>
            </a:r>
            <a:r>
              <a:rPr lang="pl" sz="6000" b="1" i="0" u="none" baseline="0" dirty="0">
                <a:latin typeface="+mj-lt"/>
                <a:ea typeface="+mj-lt"/>
                <a:cs typeface="+mj-lt"/>
              </a:rPr>
              <a:t> kontekst rynku energii jądrowej</a:t>
            </a:r>
            <a:br>
              <a:rPr lang="pl" sz="6000" dirty="0">
                <a:latin typeface="+mj-lt"/>
              </a:rPr>
            </a:br>
            <a:br>
              <a:rPr lang="pl" sz="6000" dirty="0">
                <a:latin typeface="+mj-lt"/>
                <a:ea typeface="+mj-lt"/>
                <a:cs typeface="+mj-lt"/>
              </a:rPr>
            </a:br>
            <a:endParaRPr lang="pl" sz="6000" noProof="0" dirty="0">
              <a:latin typeface="+mj-lt"/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1866900" y="10798398"/>
            <a:ext cx="194701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l" sz="4000" b="1" i="0" u="none" baseline="0">
                <a:solidFill>
                  <a:schemeClr val="accent4"/>
                </a:solidFill>
                <a:latin typeface="+mj-lt"/>
                <a:ea typeface="+mj-lt"/>
                <a:cs typeface="+mj-lt"/>
              </a:rPr>
              <a:t>III Kongres Energetyki Jądrowej </a:t>
            </a:r>
          </a:p>
          <a:p>
            <a:pPr rtl="0"/>
            <a:r>
              <a:rPr lang="pl" sz="4000" b="1" i="0" u="none" baseline="0">
                <a:solidFill>
                  <a:schemeClr val="accent4"/>
                </a:solidFill>
                <a:latin typeface="+mj-lt"/>
                <a:ea typeface="+mj-lt"/>
                <a:cs typeface="+mj-lt"/>
              </a:rPr>
              <a:t>10 września 2025 r.</a:t>
            </a:r>
          </a:p>
        </p:txBody>
      </p:sp>
    </p:spTree>
    <p:extLst>
      <p:ext uri="{BB962C8B-B14F-4D97-AF65-F5344CB8AC3E}">
        <p14:creationId xmlns:p14="http://schemas.microsoft.com/office/powerpoint/2010/main" val="128401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8CFC4-C4BC-D04E-8CFF-070F742AF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hink-cell data - do not delete" hidden="1">
            <a:extLst>
              <a:ext uri="{FF2B5EF4-FFF2-40B4-BE49-F238E27FC236}">
                <a16:creationId xmlns:a16="http://schemas.microsoft.com/office/drawing/2014/main" id="{C0537ED4-8A83-F65B-9C37-F2096908D64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4235" y="4235"/>
          <a:ext cx="4235" cy="4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2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0537ED4-8A83-F65B-9C37-F2096908D64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35" y="4235"/>
                        <a:ext cx="4235" cy="4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rostokąt 3">
            <a:extLst>
              <a:ext uri="{FF2B5EF4-FFF2-40B4-BE49-F238E27FC236}">
                <a16:creationId xmlns:a16="http://schemas.microsoft.com/office/drawing/2014/main" id="{AF0384A6-1499-7A4A-BFF7-A11EE21774BB}"/>
              </a:ext>
            </a:extLst>
          </p:cNvPr>
          <p:cNvSpPr/>
          <p:nvPr/>
        </p:nvSpPr>
        <p:spPr>
          <a:xfrm>
            <a:off x="1" y="0"/>
            <a:ext cx="10650072" cy="13716000"/>
          </a:xfrm>
          <a:prstGeom prst="rect">
            <a:avLst/>
          </a:prstGeom>
          <a:gradFill>
            <a:gsLst>
              <a:gs pos="87000">
                <a:srgbClr val="0070CE"/>
              </a:gs>
              <a:gs pos="11000">
                <a:schemeClr val="tx2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1"/>
            <a:endParaRPr lang="pl-PL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8" name="Tytuł 2">
            <a:extLst>
              <a:ext uri="{FF2B5EF4-FFF2-40B4-BE49-F238E27FC236}">
                <a16:creationId xmlns:a16="http://schemas.microsoft.com/office/drawing/2014/main" id="{7AC2B589-265E-F171-8C20-D0346F43EE13}"/>
              </a:ext>
            </a:extLst>
          </p:cNvPr>
          <p:cNvSpPr txBox="1">
            <a:spLocks/>
          </p:cNvSpPr>
          <p:nvPr/>
        </p:nvSpPr>
        <p:spPr>
          <a:xfrm>
            <a:off x="936637" y="3040892"/>
            <a:ext cx="8776800" cy="6573600"/>
          </a:xfrm>
          <a:prstGeom prst="rect">
            <a:avLst/>
          </a:prstGeom>
        </p:spPr>
        <p:txBody>
          <a:bodyPr vert="horz"/>
          <a:lstStyle>
            <a:defPPr>
              <a:defRPr kern="0"/>
            </a:defPPr>
            <a:lvl1pPr eaLnBrk="1" hangingPunct="1">
              <a:lnSpc>
                <a:spcPct val="110000"/>
              </a:lnSpc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11"/>
            <a:r>
              <a:rPr lang="pl-PL" sz="4267">
                <a:solidFill>
                  <a:srgbClr val="FFFFFF"/>
                </a:solidFill>
                <a:latin typeface="Segoe UI"/>
              </a:rPr>
              <a:t>Większe szanse polskich przedsiębiorstw na udział w łańcuchu dostaw Bechtel z uwagi na odpowiedzialność za wyspę turbinową i instalacje pomocnicze</a:t>
            </a:r>
            <a:endParaRPr lang="en-GB" sz="4267">
              <a:solidFill>
                <a:schemeClr val="accent3"/>
              </a:solidFill>
              <a:latin typeface="Segoe UI"/>
            </a:endParaRPr>
          </a:p>
        </p:txBody>
      </p:sp>
      <p:sp>
        <p:nvSpPr>
          <p:cNvPr id="11" name="Symbol zastępczy numeru slajdu 3">
            <a:extLst>
              <a:ext uri="{FF2B5EF4-FFF2-40B4-BE49-F238E27FC236}">
                <a16:creationId xmlns:a16="http://schemas.microsoft.com/office/drawing/2014/main" id="{7F5B2856-CE50-6811-106E-0C7B674FCCEC}"/>
              </a:ext>
            </a:extLst>
          </p:cNvPr>
          <p:cNvSpPr txBox="1">
            <a:spLocks/>
          </p:cNvSpPr>
          <p:nvPr/>
        </p:nvSpPr>
        <p:spPr>
          <a:xfrm>
            <a:off x="21259800" y="12712699"/>
            <a:ext cx="2256197" cy="36785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ern="0"/>
            </a:defPPr>
            <a:lvl1pPr algn="r" defTabSz="342900">
              <a:buClrTx/>
              <a:defRPr sz="675" b="1">
                <a:solidFill>
                  <a:srgbClr val="000647"/>
                </a:solidFill>
                <a:latin typeface="Segoe UI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  <a:lvl6pPr>
              <a:defRPr>
                <a:solidFill>
                  <a:schemeClr val="tx1"/>
                </a:solidFill>
                <a:latin typeface="+mn-lt"/>
              </a:defRPr>
            </a:lvl6pPr>
            <a:lvl7pPr>
              <a:defRPr>
                <a:solidFill>
                  <a:schemeClr val="tx1"/>
                </a:solidFill>
                <a:latin typeface="+mn-lt"/>
              </a:defRPr>
            </a:lvl7pPr>
            <a:lvl8pPr>
              <a:defRPr>
                <a:solidFill>
                  <a:schemeClr val="tx1"/>
                </a:solidFill>
                <a:latin typeface="+mn-lt"/>
              </a:defRPr>
            </a:lvl8pPr>
            <a:lvl9pPr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fld id="{7FB749AA-DFD3-49FF-A46D-6425A0886B7C}" type="slidenum">
              <a:rPr lang="pl-PL" sz="1800"/>
              <a:pPr/>
              <a:t>10</a:t>
            </a:fld>
            <a:endParaRPr lang="pl-PL" sz="1800"/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B482C1C-908F-ACDF-6C5A-1E0183B86359}"/>
              </a:ext>
            </a:extLst>
          </p:cNvPr>
          <p:cNvSpPr/>
          <p:nvPr/>
        </p:nvSpPr>
        <p:spPr>
          <a:xfrm>
            <a:off x="11758285" y="2411896"/>
            <a:ext cx="12211085" cy="9793356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Aft>
                <a:spcPts val="1800"/>
              </a:spcAft>
              <a:defRPr/>
            </a:pPr>
            <a:r>
              <a:rPr lang="pl-PL" sz="2800" dirty="0">
                <a:solidFill>
                  <a:srgbClr val="222222"/>
                </a:solidFill>
                <a:ea typeface="+mn-lt"/>
                <a:cs typeface="+mn-lt"/>
              </a:rPr>
              <a:t>Po podpisaniu umowy na projektowanie (ESC), Bechtel rozpoczął działania związane z przeglądem polskiego rynku, identyfikacją potencjalnych podwykonawców i ich wstępną kwalifikacją</a:t>
            </a: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ea typeface="+mn-lt"/>
                <a:cs typeface="+mn-lt"/>
              </a:rPr>
              <a:t>.</a:t>
            </a:r>
            <a:r>
              <a:rPr lang="pl-PL" sz="2800" dirty="0">
                <a:solidFill>
                  <a:srgbClr val="222222"/>
                </a:solidFill>
                <a:ea typeface="+mn-lt"/>
                <a:cs typeface="+mn-lt"/>
              </a:rPr>
              <a:t> </a:t>
            </a:r>
            <a:br>
              <a:rPr lang="pl-PL" sz="2800" dirty="0">
                <a:solidFill>
                  <a:srgbClr val="222222"/>
                </a:solidFill>
                <a:ea typeface="+mn-lt"/>
                <a:cs typeface="+mn-lt"/>
              </a:rPr>
            </a:b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 ramach tych działań:</a:t>
            </a:r>
            <a:endParaRPr lang="en-US" dirty="0">
              <a:ea typeface="+mn-ea"/>
              <a:cs typeface="+mn-cs"/>
            </a:endParaRPr>
          </a:p>
          <a:p>
            <a:pPr marL="457200" marR="0" lvl="0" indent="-45720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zarejestrował w wewnętrznej bazie potencjalnych dostawców </a:t>
            </a:r>
            <a:br>
              <a:rPr lang="pl-PL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</a:br>
            <a:r>
              <a:rPr lang="pl-PL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~1300 </a:t>
            </a:r>
            <a:r>
              <a:rPr lang="pl-PL" sz="2800" b="1" dirty="0">
                <a:solidFill>
                  <a:schemeClr val="tx1"/>
                </a:solidFill>
                <a:latin typeface="+mj-lt"/>
              </a:rPr>
              <a:t>podmiotów</a:t>
            </a:r>
            <a:r>
              <a:rPr kumimoji="0" lang="pl-PL" sz="2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w tym blisko </a:t>
            </a: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900 polskich</a:t>
            </a:r>
            <a:r>
              <a:rPr lang="pl-PL" sz="2800" b="1" dirty="0">
                <a:solidFill>
                  <a:schemeClr val="tx1"/>
                </a:solidFill>
                <a:latin typeface="+mj-lt"/>
              </a:rPr>
              <a:t>,</a:t>
            </a:r>
            <a:endParaRPr kumimoji="0" lang="pl-PL" sz="28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457200" marR="0" lvl="0" indent="-45720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800" dirty="0">
                <a:solidFill>
                  <a:schemeClr val="tx1"/>
                </a:solidFill>
                <a:latin typeface="+mj-lt"/>
              </a:rPr>
              <a:t>zakwalifikował ponad 130 podmiotów, </a:t>
            </a: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 tym </a:t>
            </a:r>
            <a:r>
              <a:rPr lang="pl-PL" sz="2800" b="1" dirty="0">
                <a:solidFill>
                  <a:schemeClr val="tx1"/>
                </a:solidFill>
                <a:latin typeface="+mj-lt"/>
              </a:rPr>
              <a:t>prawie 100 </a:t>
            </a: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polskich firm</a:t>
            </a:r>
            <a:r>
              <a:rPr kumimoji="0" lang="pl-PL" sz="28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które znalazły się na liście potencjalnych podwykonawców i dostawców,</a:t>
            </a:r>
            <a:endParaRPr lang="pl-PL" sz="2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cs typeface="Segoe UI"/>
            </a:endParaRPr>
          </a:p>
          <a:p>
            <a:pPr marL="457200" marR="0" lvl="0" indent="-45720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zawarł 21 umów podwykonawczych, w tym </a:t>
            </a:r>
            <a:r>
              <a:rPr lang="pl-PL" sz="2800" b="1" dirty="0">
                <a:solidFill>
                  <a:schemeClr val="tx1"/>
                </a:solidFill>
                <a:latin typeface="+mj-lt"/>
              </a:rPr>
              <a:t>19</a:t>
            </a: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z polskimi firmami </a:t>
            </a:r>
            <a:r>
              <a:rPr lang="pl-PL" sz="2800" dirty="0">
                <a:solidFill>
                  <a:schemeClr val="tx1"/>
                </a:solidFill>
                <a:latin typeface="+mj-lt"/>
              </a:rPr>
              <a:t>na potrzeby realizacji ESC,</a:t>
            </a:r>
            <a:endParaRPr lang="pl-PL" sz="2800" dirty="0">
              <a:solidFill>
                <a:schemeClr val="tx1"/>
              </a:solidFill>
              <a:latin typeface="+mj-lt"/>
              <a:cs typeface="Segoe UI"/>
            </a:endParaRPr>
          </a:p>
          <a:p>
            <a:pPr marL="457200" marR="0" lvl="0" indent="-45720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24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2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finalizuje przetarg na wybór </a:t>
            </a:r>
            <a:r>
              <a:rPr lang="pl-PL" sz="2800" b="1" dirty="0">
                <a:solidFill>
                  <a:schemeClr val="tx1"/>
                </a:solidFill>
                <a:latin typeface="+mj-lt"/>
              </a:rPr>
              <a:t>dostawcy turbozespołu parowego (STG), </a:t>
            </a:r>
            <a:r>
              <a:rPr lang="pl-PL" sz="2800" dirty="0">
                <a:solidFill>
                  <a:schemeClr val="tx1"/>
                </a:solidFill>
                <a:latin typeface="+mj-lt"/>
              </a:rPr>
              <a:t>gdzie dostawcy przedstawili plany potencjalnego wykorzystania lokalnego łańcucha dostaw,</a:t>
            </a:r>
            <a:endParaRPr lang="pl-PL" sz="2800" dirty="0">
              <a:solidFill>
                <a:schemeClr val="tx1"/>
              </a:solidFill>
              <a:latin typeface="+mj-lt"/>
              <a:cs typeface="Segoe UI"/>
            </a:endParaRPr>
          </a:p>
          <a:p>
            <a:pPr marL="457200" marR="0" lvl="0" indent="-457200" algn="l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bg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2800" dirty="0">
                <a:solidFill>
                  <a:schemeClr val="tx1"/>
                </a:solidFill>
                <a:latin typeface="+mj-lt"/>
              </a:rPr>
              <a:t>prowadzi obecnie </a:t>
            </a:r>
            <a:r>
              <a:rPr lang="pl-PL" sz="2800" b="1" dirty="0">
                <a:solidFill>
                  <a:schemeClr val="tx1"/>
                </a:solidFill>
                <a:latin typeface="+mj-lt"/>
              </a:rPr>
              <a:t>postępowanie na kolejne etapy prac geotechnicznych, p</a:t>
            </a:r>
            <a:r>
              <a:rPr kumimoji="0" lang="pl-PL" sz="2800" b="1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rzygotowanie</a:t>
            </a: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terenu pod budowę </a:t>
            </a:r>
            <a:r>
              <a:rPr kumimoji="0" lang="pl-PL" sz="28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oraz</a:t>
            </a:r>
            <a:r>
              <a:rPr kumimoji="0" lang="pl-PL" sz="28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lang="pl-PL" sz="2800" b="1" dirty="0">
                <a:solidFill>
                  <a:schemeClr val="tx1"/>
                </a:solidFill>
                <a:latin typeface="+mj-lt"/>
              </a:rPr>
              <a:t>na projektowanie i budowę tymczasowego zakwaterowania dla 1000 osób.</a:t>
            </a:r>
            <a:endParaRPr lang="pl-PL" sz="2800" b="1" dirty="0">
              <a:solidFill>
                <a:schemeClr val="tx1"/>
              </a:solidFill>
              <a:latin typeface="+mj-lt"/>
              <a:cs typeface="Segoe UI"/>
            </a:endParaRPr>
          </a:p>
        </p:txBody>
      </p:sp>
      <p:pic>
        <p:nvPicPr>
          <p:cNvPr id="23" name="Grafika 22" descr="Znaczek — znacznik wyboru 1 z wypełnieniem pełnym">
            <a:extLst>
              <a:ext uri="{FF2B5EF4-FFF2-40B4-BE49-F238E27FC236}">
                <a16:creationId xmlns:a16="http://schemas.microsoft.com/office/drawing/2014/main" id="{69AA18FA-1BA8-6FFB-94A7-967CEAA82D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94629" y="4584741"/>
            <a:ext cx="468000" cy="468000"/>
          </a:xfrm>
          <a:prstGeom prst="rect">
            <a:avLst/>
          </a:prstGeom>
        </p:spPr>
      </p:pic>
      <p:pic>
        <p:nvPicPr>
          <p:cNvPr id="24" name="Grafika 23" descr="Znaczek — znacznik wyboru 1 z wypełnieniem pełnym">
            <a:extLst>
              <a:ext uri="{FF2B5EF4-FFF2-40B4-BE49-F238E27FC236}">
                <a16:creationId xmlns:a16="http://schemas.microsoft.com/office/drawing/2014/main" id="{C403FEF3-FEC9-5050-FB56-3DF0A6936B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94629" y="5816974"/>
            <a:ext cx="468000" cy="468000"/>
          </a:xfrm>
          <a:prstGeom prst="rect">
            <a:avLst/>
          </a:prstGeom>
        </p:spPr>
      </p:pic>
      <p:pic>
        <p:nvPicPr>
          <p:cNvPr id="26" name="Grafika 25" descr="Znaczek — znacznik wyboru 1 z wypełnieniem pełnym">
            <a:extLst>
              <a:ext uri="{FF2B5EF4-FFF2-40B4-BE49-F238E27FC236}">
                <a16:creationId xmlns:a16="http://schemas.microsoft.com/office/drawing/2014/main" id="{28F8D147-9A0E-3312-0300-C5B91A16DB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94629" y="7058219"/>
            <a:ext cx="468000" cy="468000"/>
          </a:xfrm>
          <a:prstGeom prst="rect">
            <a:avLst/>
          </a:prstGeom>
        </p:spPr>
      </p:pic>
      <p:pic>
        <p:nvPicPr>
          <p:cNvPr id="28" name="Grafika 27" descr="Znaczek — znacznik wyboru 1 z wypełnieniem pełnym">
            <a:extLst>
              <a:ext uri="{FF2B5EF4-FFF2-40B4-BE49-F238E27FC236}">
                <a16:creationId xmlns:a16="http://schemas.microsoft.com/office/drawing/2014/main" id="{4AA78278-2645-868A-B7F5-8EA9698C07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94629" y="8272959"/>
            <a:ext cx="468000" cy="468000"/>
          </a:xfrm>
          <a:prstGeom prst="rect">
            <a:avLst/>
          </a:prstGeom>
        </p:spPr>
      </p:pic>
      <p:pic>
        <p:nvPicPr>
          <p:cNvPr id="38" name="Grafika 37" descr="Znaczek — znacznik wyboru 1 z wypełnieniem pełnym">
            <a:extLst>
              <a:ext uri="{FF2B5EF4-FFF2-40B4-BE49-F238E27FC236}">
                <a16:creationId xmlns:a16="http://schemas.microsoft.com/office/drawing/2014/main" id="{BA557AA3-5110-200D-F8E4-CDE06D0044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94629" y="10029233"/>
            <a:ext cx="468000" cy="468000"/>
          </a:xfrm>
          <a:prstGeom prst="rect">
            <a:avLst/>
          </a:prstGeom>
        </p:spPr>
      </p:pic>
      <p:pic>
        <p:nvPicPr>
          <p:cNvPr id="41" name="Grafika 40" descr="Informacje z wypełnieniem pełnym">
            <a:extLst>
              <a:ext uri="{FF2B5EF4-FFF2-40B4-BE49-F238E27FC236}">
                <a16:creationId xmlns:a16="http://schemas.microsoft.com/office/drawing/2014/main" id="{9B6B9A20-0819-B963-3A10-AF1F36B06E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6549" y="11715409"/>
            <a:ext cx="914400" cy="914400"/>
          </a:xfrm>
          <a:prstGeom prst="rect">
            <a:avLst/>
          </a:prstGeom>
        </p:spPr>
      </p:pic>
      <p:sp>
        <p:nvSpPr>
          <p:cNvPr id="43" name="pole tekstowe 42">
            <a:extLst>
              <a:ext uri="{FF2B5EF4-FFF2-40B4-BE49-F238E27FC236}">
                <a16:creationId xmlns:a16="http://schemas.microsoft.com/office/drawing/2014/main" id="{6B43047E-D3F7-E524-7E4F-21ADE267060B}"/>
              </a:ext>
            </a:extLst>
          </p:cNvPr>
          <p:cNvSpPr txBox="1"/>
          <p:nvPr/>
        </p:nvSpPr>
        <p:spPr>
          <a:xfrm>
            <a:off x="414629" y="11572444"/>
            <a:ext cx="95332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80000" algn="just"/>
            <a:r>
              <a:rPr lang="pl-PL" sz="2400" b="1" baseline="0">
                <a:solidFill>
                  <a:srgbClr val="FFFFFF"/>
                </a:solidFill>
                <a:latin typeface="Segoe UI"/>
              </a:rPr>
              <a:t>Prace związane z zakresem wyspy turbinowej i pozostałej części technologicznej elektrowni (</a:t>
            </a:r>
            <a:r>
              <a:rPr lang="pl-PL" sz="2400" b="1" i="1" err="1">
                <a:solidFill>
                  <a:srgbClr val="FFFFFF"/>
                </a:solidFill>
                <a:latin typeface="Segoe UI"/>
              </a:rPr>
              <a:t>balance</a:t>
            </a:r>
            <a:r>
              <a:rPr lang="pl-PL" sz="2400" b="1" i="1">
                <a:solidFill>
                  <a:srgbClr val="FFFFFF"/>
                </a:solidFill>
                <a:latin typeface="Segoe UI"/>
              </a:rPr>
              <a:t> of plant</a:t>
            </a:r>
            <a:r>
              <a:rPr lang="pl-PL" sz="2400" b="1">
                <a:solidFill>
                  <a:srgbClr val="FFFFFF"/>
                </a:solidFill>
                <a:latin typeface="Segoe UI"/>
              </a:rPr>
              <a:t>)</a:t>
            </a:r>
            <a:r>
              <a:rPr lang="pl-PL" sz="2400" b="1" i="1">
                <a:solidFill>
                  <a:srgbClr val="FFFFFF"/>
                </a:solidFill>
                <a:latin typeface="Segoe UI"/>
              </a:rPr>
              <a:t> </a:t>
            </a:r>
            <a:r>
              <a:rPr lang="pl-PL" sz="2400" b="1">
                <a:solidFill>
                  <a:srgbClr val="FFFFFF"/>
                </a:solidFill>
                <a:latin typeface="Segoe UI"/>
              </a:rPr>
              <a:t>wykonywane będą w standardzie ISO9001 i norm EN/PN</a:t>
            </a:r>
            <a:endParaRPr lang="pl-PL" sz="2400" b="1" baseline="0">
              <a:solidFill>
                <a:srgbClr val="FFFFFF"/>
              </a:solidFill>
              <a:latin typeface="Segoe UI"/>
            </a:endParaRPr>
          </a:p>
        </p:txBody>
      </p:sp>
      <p:grpSp>
        <p:nvGrpSpPr>
          <p:cNvPr id="21" name="Grupa 20">
            <a:extLst>
              <a:ext uri="{FF2B5EF4-FFF2-40B4-BE49-F238E27FC236}">
                <a16:creationId xmlns:a16="http://schemas.microsoft.com/office/drawing/2014/main" id="{1BF88F96-0EC3-870A-8BF2-9C3B5FB392C5}"/>
              </a:ext>
            </a:extLst>
          </p:cNvPr>
          <p:cNvGrpSpPr/>
          <p:nvPr/>
        </p:nvGrpSpPr>
        <p:grpSpPr>
          <a:xfrm>
            <a:off x="7379245" y="8611057"/>
            <a:ext cx="2223515" cy="2223515"/>
            <a:chOff x="7379245" y="8611057"/>
            <a:chExt cx="2223515" cy="2223515"/>
          </a:xfrm>
        </p:grpSpPr>
        <p:grpSp>
          <p:nvGrpSpPr>
            <p:cNvPr id="2" name="Grupa 1">
              <a:extLst>
                <a:ext uri="{FF2B5EF4-FFF2-40B4-BE49-F238E27FC236}">
                  <a16:creationId xmlns:a16="http://schemas.microsoft.com/office/drawing/2014/main" id="{4A265908-149F-4A09-E570-B5EF4AE0E9DA}"/>
                </a:ext>
              </a:extLst>
            </p:cNvPr>
            <p:cNvGrpSpPr/>
            <p:nvPr/>
          </p:nvGrpSpPr>
          <p:grpSpPr>
            <a:xfrm rot="2791744">
              <a:off x="7379245" y="8611057"/>
              <a:ext cx="2223515" cy="2223515"/>
              <a:chOff x="-2535849" y="890942"/>
              <a:chExt cx="1486417" cy="1486417"/>
            </a:xfrm>
          </p:grpSpPr>
          <p:sp>
            <p:nvSpPr>
              <p:cNvPr id="5" name="Owal 4">
                <a:extLst>
                  <a:ext uri="{FF2B5EF4-FFF2-40B4-BE49-F238E27FC236}">
                    <a16:creationId xmlns:a16="http://schemas.microsoft.com/office/drawing/2014/main" id="{D2AB1028-1D4A-A15E-BB81-C14864991A3C}"/>
                  </a:ext>
                </a:extLst>
              </p:cNvPr>
              <p:cNvSpPr/>
              <p:nvPr/>
            </p:nvSpPr>
            <p:spPr>
              <a:xfrm rot="20378890">
                <a:off x="-2535849" y="890942"/>
                <a:ext cx="1486417" cy="148641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11">
                  <a:defRPr/>
                </a:pPr>
                <a:endParaRPr lang="en-GB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14" name="Owal 13">
                <a:extLst>
                  <a:ext uri="{FF2B5EF4-FFF2-40B4-BE49-F238E27FC236}">
                    <a16:creationId xmlns:a16="http://schemas.microsoft.com/office/drawing/2014/main" id="{BBBB2602-1607-8730-0DB4-0FB6EB96CC82}"/>
                  </a:ext>
                </a:extLst>
              </p:cNvPr>
              <p:cNvSpPr/>
              <p:nvPr/>
            </p:nvSpPr>
            <p:spPr>
              <a:xfrm rot="20378890">
                <a:off x="-2285117" y="1165884"/>
                <a:ext cx="984949" cy="98494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11">
                  <a:defRPr/>
                </a:pPr>
                <a:endParaRPr lang="en-GB">
                  <a:solidFill>
                    <a:srgbClr val="FFFFFF"/>
                  </a:solidFill>
                  <a:latin typeface="Segoe UI"/>
                </a:endParaRPr>
              </a:p>
            </p:txBody>
          </p:sp>
        </p:grpSp>
        <p:pic>
          <p:nvPicPr>
            <p:cNvPr id="37" name="Obraz 36">
              <a:extLst>
                <a:ext uri="{FF2B5EF4-FFF2-40B4-BE49-F238E27FC236}">
                  <a16:creationId xmlns:a16="http://schemas.microsoft.com/office/drawing/2014/main" id="{F3EA02F7-F3B3-40BF-C686-249235DE64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4527" y="9136797"/>
              <a:ext cx="1552949" cy="11720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2785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60944-5C15-26AF-3F3C-538872B85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>
            <a:extLst>
              <a:ext uri="{FF2B5EF4-FFF2-40B4-BE49-F238E27FC236}">
                <a16:creationId xmlns:a16="http://schemas.microsoft.com/office/drawing/2014/main" id="{0739D92F-11A8-DC72-9676-2732A03702D8}"/>
              </a:ext>
            </a:extLst>
          </p:cNvPr>
          <p:cNvSpPr/>
          <p:nvPr/>
        </p:nvSpPr>
        <p:spPr>
          <a:xfrm>
            <a:off x="842479" y="3453415"/>
            <a:ext cx="22978221" cy="947269"/>
          </a:xfrm>
          <a:prstGeom prst="rect">
            <a:avLst/>
          </a:prstGeom>
          <a:gradFill>
            <a:gsLst>
              <a:gs pos="97000">
                <a:schemeClr val="accent1"/>
              </a:gs>
              <a:gs pos="39000">
                <a:schemeClr val="accent4"/>
              </a:gs>
            </a:gsLst>
            <a:lin ang="6000000" scaled="0"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1400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B83867F-EF99-C12E-967A-2B937CE6EAB7}"/>
              </a:ext>
            </a:extLst>
          </p:cNvPr>
          <p:cNvSpPr txBox="1"/>
          <p:nvPr/>
        </p:nvSpPr>
        <p:spPr>
          <a:xfrm>
            <a:off x="974248" y="3640676"/>
            <a:ext cx="7512788" cy="5452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l-PL" sz="2800" b="1">
                <a:solidFill>
                  <a:schemeClr val="bg1"/>
                </a:solidFill>
                <a:latin typeface="Segoe UI"/>
                <a:cs typeface="Segoe UI"/>
              </a:rPr>
              <a:t>Polska Platforma Jądrowa – status rozwoju</a:t>
            </a:r>
          </a:p>
        </p:txBody>
      </p:sp>
      <p:sp>
        <p:nvSpPr>
          <p:cNvPr id="31" name="Podtytuł 2">
            <a:extLst>
              <a:ext uri="{FF2B5EF4-FFF2-40B4-BE49-F238E27FC236}">
                <a16:creationId xmlns:a16="http://schemas.microsoft.com/office/drawing/2014/main" id="{4A615CD9-57DB-D068-4E27-1674CE4033DB}"/>
              </a:ext>
            </a:extLst>
          </p:cNvPr>
          <p:cNvSpPr txBox="1">
            <a:spLocks/>
          </p:cNvSpPr>
          <p:nvPr/>
        </p:nvSpPr>
        <p:spPr>
          <a:xfrm>
            <a:off x="888784" y="798329"/>
            <a:ext cx="12760956" cy="127906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eaLnBrk="1" hangingPunct="1">
              <a:defRPr sz="1350" b="1" i="0" baseline="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1pPr>
            <a:lvl2pPr marL="0" algn="l" eaLnBrk="1" hangingPunct="1">
              <a:defRPr sz="135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algn="l" eaLnBrk="1" hangingPunct="1">
              <a:defRPr sz="135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623804" eaLnBrk="1" hangingPunct="1">
              <a:defRPr>
                <a:latin typeface="+mn-lt"/>
                <a:ea typeface="+mn-ea"/>
                <a:cs typeface="+mn-cs"/>
              </a:defRPr>
            </a:lvl4pPr>
            <a:lvl5pPr marL="831738" eaLnBrk="1" hangingPunct="1">
              <a:defRPr>
                <a:latin typeface="+mn-lt"/>
                <a:ea typeface="+mn-ea"/>
                <a:cs typeface="+mn-cs"/>
              </a:defRPr>
            </a:lvl5pPr>
            <a:lvl6pPr marL="1039673" eaLnBrk="1" hangingPunct="1">
              <a:defRPr>
                <a:latin typeface="+mn-lt"/>
                <a:ea typeface="+mn-ea"/>
                <a:cs typeface="+mn-cs"/>
              </a:defRPr>
            </a:lvl6pPr>
            <a:lvl7pPr marL="1247607" eaLnBrk="1" hangingPunct="1">
              <a:defRPr>
                <a:latin typeface="+mn-lt"/>
                <a:ea typeface="+mn-ea"/>
                <a:cs typeface="+mn-cs"/>
              </a:defRPr>
            </a:lvl7pPr>
            <a:lvl8pPr marL="1455542" eaLnBrk="1" hangingPunct="1">
              <a:defRPr>
                <a:latin typeface="+mn-lt"/>
                <a:ea typeface="+mn-ea"/>
                <a:cs typeface="+mn-cs"/>
              </a:defRPr>
            </a:lvl8pPr>
            <a:lvl9pPr marL="1663476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pl-PL" sz="4200" dirty="0">
                <a:solidFill>
                  <a:srgbClr val="060345"/>
                </a:solidFill>
                <a:latin typeface="Segoe Ul"/>
              </a:rPr>
              <a:t>Polska Platforma Jądrowa oraz pozostałe działania PEJ dot. rozwoju </a:t>
            </a:r>
            <a:r>
              <a:rPr lang="pl-PL" sz="4200" u="sng" dirty="0">
                <a:solidFill>
                  <a:srgbClr val="060345"/>
                </a:solidFill>
                <a:latin typeface="Segoe Ul"/>
              </a:rPr>
              <a:t>polskiego </a:t>
            </a:r>
            <a:r>
              <a:rPr lang="pl-PL" sz="4200" dirty="0">
                <a:solidFill>
                  <a:srgbClr val="060345"/>
                </a:solidFill>
                <a:latin typeface="Segoe Ul"/>
              </a:rPr>
              <a:t>łańcucha dostaw</a:t>
            </a:r>
          </a:p>
        </p:txBody>
      </p:sp>
      <p:pic>
        <p:nvPicPr>
          <p:cNvPr id="8" name="Grafika 7">
            <a:extLst>
              <a:ext uri="{FF2B5EF4-FFF2-40B4-BE49-F238E27FC236}">
                <a16:creationId xmlns:a16="http://schemas.microsoft.com/office/drawing/2014/main" id="{4FB5D72F-FCF0-6DD9-9FA8-7D6F2C099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2000" y="2108200"/>
            <a:ext cx="632273" cy="63227"/>
          </a:xfrm>
          <a:prstGeom prst="rect">
            <a:avLst/>
          </a:prstGeom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E4933449-F8A7-2C19-3038-43F0378D7096}"/>
              </a:ext>
            </a:extLst>
          </p:cNvPr>
          <p:cNvSpPr txBox="1"/>
          <p:nvPr/>
        </p:nvSpPr>
        <p:spPr>
          <a:xfrm>
            <a:off x="9620250" y="3640677"/>
            <a:ext cx="11739665" cy="5452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>
              <a:lnSpc>
                <a:spcPct val="115000"/>
              </a:lnSpc>
              <a:spcAft>
                <a:spcPts val="800"/>
              </a:spcAft>
            </a:pPr>
            <a:r>
              <a:rPr lang="pl-PL" sz="2800" b="1">
                <a:solidFill>
                  <a:schemeClr val="bg1"/>
                </a:solidFill>
                <a:latin typeface="Segoe UI"/>
                <a:cs typeface="Segoe UI"/>
              </a:rPr>
              <a:t>Planowane działania PEJ </a:t>
            </a:r>
          </a:p>
        </p:txBody>
      </p:sp>
      <p:sp>
        <p:nvSpPr>
          <p:cNvPr id="32" name="Symbol zastępczy numeru slajdu 3">
            <a:extLst>
              <a:ext uri="{FF2B5EF4-FFF2-40B4-BE49-F238E27FC236}">
                <a16:creationId xmlns:a16="http://schemas.microsoft.com/office/drawing/2014/main" id="{F83FC047-2491-50AA-8545-B8017F54A014}"/>
              </a:ext>
            </a:extLst>
          </p:cNvPr>
          <p:cNvSpPr txBox="1">
            <a:spLocks/>
          </p:cNvSpPr>
          <p:nvPr/>
        </p:nvSpPr>
        <p:spPr>
          <a:xfrm>
            <a:off x="21259800" y="12712699"/>
            <a:ext cx="2256197" cy="36785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ern="0"/>
            </a:defPPr>
            <a:lvl1pPr algn="r" defTabSz="342900">
              <a:buClrTx/>
              <a:defRPr sz="675" b="1">
                <a:solidFill>
                  <a:srgbClr val="000647"/>
                </a:solidFill>
                <a:latin typeface="Segoe UI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  <a:lvl6pPr>
              <a:defRPr>
                <a:solidFill>
                  <a:schemeClr val="tx1"/>
                </a:solidFill>
                <a:latin typeface="+mn-lt"/>
              </a:defRPr>
            </a:lvl6pPr>
            <a:lvl7pPr>
              <a:defRPr>
                <a:solidFill>
                  <a:schemeClr val="tx1"/>
                </a:solidFill>
                <a:latin typeface="+mn-lt"/>
              </a:defRPr>
            </a:lvl7pPr>
            <a:lvl8pPr>
              <a:defRPr>
                <a:solidFill>
                  <a:schemeClr val="tx1"/>
                </a:solidFill>
                <a:latin typeface="+mn-lt"/>
              </a:defRPr>
            </a:lvl8pPr>
            <a:lvl9pPr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fld id="{7FB749AA-DFD3-49FF-A46D-6425A0886B7C}" type="slidenum">
              <a:rPr lang="pl-PL" sz="1800"/>
              <a:pPr/>
              <a:t>11</a:t>
            </a:fld>
            <a:endParaRPr lang="pl-PL" sz="1800"/>
          </a:p>
        </p:txBody>
      </p:sp>
      <p:grpSp>
        <p:nvGrpSpPr>
          <p:cNvPr id="2048" name="Grupa 2047">
            <a:extLst>
              <a:ext uri="{FF2B5EF4-FFF2-40B4-BE49-F238E27FC236}">
                <a16:creationId xmlns:a16="http://schemas.microsoft.com/office/drawing/2014/main" id="{FBAEBDEC-97CD-453C-857A-EA1F0D3163B9}"/>
              </a:ext>
            </a:extLst>
          </p:cNvPr>
          <p:cNvGrpSpPr/>
          <p:nvPr/>
        </p:nvGrpSpPr>
        <p:grpSpPr>
          <a:xfrm>
            <a:off x="2541621" y="4896707"/>
            <a:ext cx="4378042" cy="2540005"/>
            <a:chOff x="-6426" y="2257425"/>
            <a:chExt cx="13033035" cy="7561365"/>
          </a:xfrm>
        </p:grpSpPr>
        <p:pic>
          <p:nvPicPr>
            <p:cNvPr id="2049" name="Obraz 2048" descr="Obraz zawierający elektronika, tekst, komputer, computer&#10;&#10;Opis wygenerowany automatycznie">
              <a:extLst>
                <a:ext uri="{FF2B5EF4-FFF2-40B4-BE49-F238E27FC236}">
                  <a16:creationId xmlns:a16="http://schemas.microsoft.com/office/drawing/2014/main" id="{CAD6E869-88E9-D217-DB02-5516E57D7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581" r="-81" b="172"/>
            <a:stretch/>
          </p:blipFill>
          <p:spPr>
            <a:xfrm>
              <a:off x="-6426" y="2257425"/>
              <a:ext cx="13033035" cy="7561365"/>
            </a:xfrm>
            <a:prstGeom prst="rect">
              <a:avLst/>
            </a:prstGeom>
          </p:spPr>
        </p:pic>
        <p:pic>
          <p:nvPicPr>
            <p:cNvPr id="2051" name="Obraz 2050" descr="Obraz zawierający tekst, zrzut ekranu, oprogramowanie, Strona internetowa&#10;&#10;Opis wygenerowany automatycznie">
              <a:extLst>
                <a:ext uri="{FF2B5EF4-FFF2-40B4-BE49-F238E27FC236}">
                  <a16:creationId xmlns:a16="http://schemas.microsoft.com/office/drawing/2014/main" id="{CB690F84-D770-F80F-A57F-9826DACEA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61167" y="2422087"/>
              <a:ext cx="9593345" cy="6213462"/>
            </a:xfrm>
            <a:prstGeom prst="rect">
              <a:avLst/>
            </a:prstGeom>
          </p:spPr>
        </p:pic>
      </p:grpSp>
      <p:sp>
        <p:nvSpPr>
          <p:cNvPr id="2064" name="pole tekstowe 2063">
            <a:extLst>
              <a:ext uri="{FF2B5EF4-FFF2-40B4-BE49-F238E27FC236}">
                <a16:creationId xmlns:a16="http://schemas.microsoft.com/office/drawing/2014/main" id="{E8A4983F-2D93-44F8-2B59-D9293B9C5E1E}"/>
              </a:ext>
            </a:extLst>
          </p:cNvPr>
          <p:cNvSpPr txBox="1"/>
          <p:nvPr/>
        </p:nvSpPr>
        <p:spPr>
          <a:xfrm>
            <a:off x="1000666" y="7651443"/>
            <a:ext cx="7957803" cy="384695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kern="0"/>
            </a:defPPr>
            <a:lvl1pPr algn="ctr">
              <a:lnSpc>
                <a:spcPct val="110000"/>
              </a:lnSpc>
              <a:defRPr sz="2800" b="1" spc="300">
                <a:effectLst/>
                <a:latin typeface="+mj-lt"/>
                <a:ea typeface="Aptos" panose="020B0004020202020204" pitchFamily="34" charset="0"/>
              </a:defRPr>
            </a:lvl1pPr>
            <a:lvl2pPr marL="0" eaLnBrk="1" hangingPunct="1">
              <a:defRPr sz="3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eaLnBrk="1" hangingPunct="1">
              <a:defRPr sz="36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63476" eaLnBrk="1" hangingPunct="1">
              <a:defRPr>
                <a:latin typeface="+mn-lt"/>
                <a:ea typeface="+mn-ea"/>
                <a:cs typeface="+mn-cs"/>
              </a:defRPr>
            </a:lvl4pPr>
            <a:lvl5pPr marL="2217969" eaLnBrk="1" hangingPunct="1">
              <a:defRPr>
                <a:latin typeface="+mn-lt"/>
                <a:ea typeface="+mn-ea"/>
                <a:cs typeface="+mn-cs"/>
              </a:defRPr>
            </a:lvl5pPr>
            <a:lvl6pPr marL="2772461" eaLnBrk="1" hangingPunct="1">
              <a:defRPr>
                <a:latin typeface="+mn-lt"/>
                <a:ea typeface="+mn-ea"/>
                <a:cs typeface="+mn-cs"/>
              </a:defRPr>
            </a:lvl6pPr>
            <a:lvl7pPr marL="3326953" eaLnBrk="1" hangingPunct="1">
              <a:defRPr>
                <a:latin typeface="+mn-lt"/>
                <a:ea typeface="+mn-ea"/>
                <a:cs typeface="+mn-cs"/>
              </a:defRPr>
            </a:lvl7pPr>
            <a:lvl8pPr marL="3881445" eaLnBrk="1" hangingPunct="1">
              <a:defRPr>
                <a:latin typeface="+mn-lt"/>
                <a:ea typeface="+mn-ea"/>
                <a:cs typeface="+mn-cs"/>
              </a:defRPr>
            </a:lvl8pPr>
            <a:lvl9pPr marL="4435937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pl-PL" b="0" spc="0" dirty="0">
                <a:solidFill>
                  <a:schemeClr val="tx1"/>
                </a:solidFill>
              </a:rPr>
              <a:t>W maju 2025 uruchomiona została strona internetowa </a:t>
            </a:r>
            <a:r>
              <a:rPr lang="pl-PL" spc="0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www.polskaplatformajadrowa.pl</a:t>
            </a:r>
            <a:r>
              <a:rPr lang="pl-PL" b="0" spc="0" dirty="0">
                <a:solidFill>
                  <a:schemeClr val="tx1"/>
                </a:solidFill>
              </a:rPr>
              <a:t>, na której wszyscy zainteresowani partycypacją w projekcie budowy pierwszej elektrowni jądrowej mogą zapisać się na newsletter PPJ oraz dołączyć do wybranych grup tematycznych: prace przygotowawcze, infrastruktura towarzysząca, łańcuchy dostaw i otoczenie regulacyjne</a:t>
            </a:r>
          </a:p>
        </p:txBody>
      </p:sp>
      <p:sp>
        <p:nvSpPr>
          <p:cNvPr id="2066" name="pole tekstowe 2065">
            <a:extLst>
              <a:ext uri="{FF2B5EF4-FFF2-40B4-BE49-F238E27FC236}">
                <a16:creationId xmlns:a16="http://schemas.microsoft.com/office/drawing/2014/main" id="{0BB45344-3A8A-9F48-CD28-F6BEE1D42824}"/>
              </a:ext>
            </a:extLst>
          </p:cNvPr>
          <p:cNvSpPr txBox="1"/>
          <p:nvPr/>
        </p:nvSpPr>
        <p:spPr>
          <a:xfrm>
            <a:off x="9776515" y="4635508"/>
            <a:ext cx="14044185" cy="8616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Bef>
                <a:spcPts val="1800"/>
              </a:spcBef>
              <a:spcAft>
                <a:spcPts val="1400"/>
              </a:spcAft>
              <a:buFont typeface="Wingdings" pitchFamily="2" charset="2"/>
              <a:buChar char=""/>
            </a:pPr>
            <a:r>
              <a:rPr lang="pl-PL" sz="2400" b="1">
                <a:solidFill>
                  <a:schemeClr val="accent1"/>
                </a:solidFill>
                <a:latin typeface="Segoe UI"/>
                <a:cs typeface="Segoe UI"/>
              </a:rPr>
              <a:t>przedstawienie podziału inwestycji na zakresy</a:t>
            </a:r>
            <a:r>
              <a:rPr lang="pl-PL" sz="2400">
                <a:solidFill>
                  <a:srgbClr val="000000"/>
                </a:solidFill>
                <a:latin typeface="Segoe UI"/>
                <a:cs typeface="Segoe UI"/>
              </a:rPr>
              <a:t>, które będą realizowane przez strony zaangażowane w Projekt</a:t>
            </a:r>
          </a:p>
          <a:p>
            <a:pPr marL="342900" indent="-342900">
              <a:lnSpc>
                <a:spcPct val="110000"/>
              </a:lnSpc>
              <a:spcBef>
                <a:spcPts val="1800"/>
              </a:spcBef>
              <a:spcAft>
                <a:spcPts val="1400"/>
              </a:spcAft>
              <a:buFont typeface="Wingdings" pitchFamily="2" charset="2"/>
              <a:buChar char=""/>
            </a:pPr>
            <a:r>
              <a:rPr lang="pl-PL" sz="2400" b="1">
                <a:solidFill>
                  <a:schemeClr val="accent1"/>
                </a:solidFill>
                <a:latin typeface="Segoe UI"/>
                <a:cs typeface="Segoe UI"/>
              </a:rPr>
              <a:t>informacje o planowanych i prowadzonych postępowaniach zakupowych </a:t>
            </a:r>
            <a:r>
              <a:rPr lang="pl-PL" sz="2400">
                <a:solidFill>
                  <a:srgbClr val="000000"/>
                </a:solidFill>
                <a:latin typeface="Segoe UI"/>
                <a:cs typeface="Segoe UI"/>
              </a:rPr>
              <a:t>PEJ, Westinghouse i Bechtel</a:t>
            </a:r>
          </a:p>
          <a:p>
            <a:pPr marL="342900" indent="-342900">
              <a:lnSpc>
                <a:spcPct val="110000"/>
              </a:lnSpc>
              <a:spcBef>
                <a:spcPts val="1800"/>
              </a:spcBef>
              <a:spcAft>
                <a:spcPts val="1400"/>
              </a:spcAft>
              <a:buFont typeface="Wingdings" pitchFamily="2" charset="2"/>
              <a:buChar char=""/>
            </a:pPr>
            <a:r>
              <a:rPr lang="pl-PL" sz="2400" b="1">
                <a:solidFill>
                  <a:schemeClr val="accent1"/>
                </a:solidFill>
                <a:latin typeface="Segoe UI"/>
                <a:cs typeface="Segoe UI"/>
              </a:rPr>
              <a:t>uruchomienie systemu komunikacji </a:t>
            </a:r>
            <a:r>
              <a:rPr lang="pl-PL" sz="2400">
                <a:solidFill>
                  <a:srgbClr val="000000"/>
                </a:solidFill>
                <a:latin typeface="Segoe UI"/>
                <a:cs typeface="Segoe UI"/>
              </a:rPr>
              <a:t>z</a:t>
            </a:r>
            <a:r>
              <a:rPr lang="pl-PL" sz="2400" b="1">
                <a:solidFill>
                  <a:schemeClr val="accent1"/>
                </a:solidFill>
                <a:latin typeface="Segoe UI"/>
                <a:cs typeface="Segoe UI"/>
              </a:rPr>
              <a:t> </a:t>
            </a:r>
            <a:r>
              <a:rPr lang="pl-PL" sz="2400">
                <a:solidFill>
                  <a:srgbClr val="000000"/>
                </a:solidFill>
                <a:latin typeface="Segoe UI"/>
                <a:cs typeface="Segoe UI"/>
              </a:rPr>
              <a:t>podmiotami zainteresowanymi udziałem w realizacji projektu EJ1, umożliwiającego zadawanie pytań; odpowiedzi zostaną zebrane i opublikowane w formie ogólnodostępnego FAQ</a:t>
            </a:r>
          </a:p>
          <a:p>
            <a:pPr marL="342900" lvl="0" indent="-342900">
              <a:lnSpc>
                <a:spcPct val="110000"/>
              </a:lnSpc>
              <a:spcBef>
                <a:spcPts val="1800"/>
              </a:spcBef>
              <a:spcAft>
                <a:spcPts val="1400"/>
              </a:spcAft>
              <a:buFont typeface="Wingdings" pitchFamily="2" charset="2"/>
              <a:buChar char=""/>
            </a:pPr>
            <a:r>
              <a:rPr lang="pl-PL" sz="2400" b="1">
                <a:solidFill>
                  <a:schemeClr val="accent1"/>
                </a:solidFill>
                <a:latin typeface="Segoe UI"/>
                <a:cs typeface="Segoe UI"/>
              </a:rPr>
              <a:t>opracowanie systemu wymiany wiedzy </a:t>
            </a:r>
            <a:r>
              <a:rPr lang="pl-PL" sz="2400">
                <a:solidFill>
                  <a:srgbClr val="000000"/>
                </a:solidFill>
                <a:latin typeface="Segoe UI"/>
                <a:cs typeface="Segoe UI"/>
              </a:rPr>
              <a:t>dotyczącej sektora jądrowego i ram regulacyjnych </a:t>
            </a:r>
          </a:p>
          <a:p>
            <a:pPr marL="342900" indent="-342900">
              <a:lnSpc>
                <a:spcPct val="110000"/>
              </a:lnSpc>
              <a:spcBef>
                <a:spcPts val="1800"/>
              </a:spcBef>
              <a:spcAft>
                <a:spcPts val="1400"/>
              </a:spcAft>
              <a:buFont typeface="Wingdings" pitchFamily="2" charset="2"/>
              <a:buChar char=""/>
            </a:pPr>
            <a:r>
              <a:rPr lang="pl-PL" sz="2400" b="1">
                <a:solidFill>
                  <a:srgbClr val="0070CE"/>
                </a:solidFill>
                <a:latin typeface="Segoe UI"/>
                <a:cs typeface="Segoe UI"/>
              </a:rPr>
              <a:t>opracowanie przewodnika </a:t>
            </a:r>
            <a:r>
              <a:rPr lang="pl-PL" sz="2400">
                <a:latin typeface="Segoe UI"/>
                <a:cs typeface="Segoe UI"/>
              </a:rPr>
              <a:t>o dostępnych programach finansowania przedsiębiorstw (oraz wspierania ich rozwoju) zainteresowanych udziałem w łańcuchach dostaw energetyki jądrowej</a:t>
            </a:r>
          </a:p>
          <a:p>
            <a:pPr marL="342900" indent="-342900">
              <a:lnSpc>
                <a:spcPct val="110000"/>
              </a:lnSpc>
              <a:spcBef>
                <a:spcPts val="1800"/>
              </a:spcBef>
              <a:spcAft>
                <a:spcPts val="1400"/>
              </a:spcAft>
              <a:buFont typeface="Wingdings" pitchFamily="2" charset="2"/>
              <a:buChar char=""/>
            </a:pPr>
            <a:r>
              <a:rPr lang="pl-PL" sz="2400" b="1">
                <a:solidFill>
                  <a:srgbClr val="00B0FF"/>
                </a:solidFill>
              </a:rPr>
              <a:t>poprzez cykl webinariów/broszurę informacyjną budowanie świadomości związanej z kulturą bezpieczeństwa jądrowego</a:t>
            </a:r>
            <a:r>
              <a:rPr lang="pl-PL" sz="2400"/>
              <a:t>, nie tylko jako elementu niezbędnego dla zaangażowania w realizację projektów jądrowych, ale również pozwalającego na osiągnięcie wyższego poziomu kultury organizacyjnej – jedna z kompetencji pakietu „</a:t>
            </a:r>
            <a:r>
              <a:rPr lang="pl-PL" sz="2400" err="1"/>
              <a:t>fit</a:t>
            </a:r>
            <a:r>
              <a:rPr lang="pl-PL" sz="2400"/>
              <a:t> for </a:t>
            </a:r>
            <a:r>
              <a:rPr lang="pl-PL" sz="2400" err="1"/>
              <a:t>nuclear</a:t>
            </a:r>
            <a:r>
              <a:rPr lang="pl-PL" sz="2400"/>
              <a:t>” </a:t>
            </a:r>
            <a:endParaRPr lang="pl-PL" sz="2400">
              <a:latin typeface="Segoe UI"/>
              <a:cs typeface="Segoe UI"/>
            </a:endParaRPr>
          </a:p>
          <a:p>
            <a:pPr marL="342900" lvl="0" indent="-342900">
              <a:lnSpc>
                <a:spcPct val="110000"/>
              </a:lnSpc>
              <a:spcBef>
                <a:spcPts val="1800"/>
              </a:spcBef>
              <a:spcAft>
                <a:spcPts val="1400"/>
              </a:spcAft>
              <a:buFont typeface="Wingdings" pitchFamily="2" charset="2"/>
              <a:buChar char=""/>
            </a:pPr>
            <a:endParaRPr lang="pl-PL" sz="2400">
              <a:solidFill>
                <a:srgbClr val="000000"/>
              </a:solidFill>
              <a:latin typeface="Segoe UI"/>
              <a:cs typeface="Segoe UI"/>
            </a:endParaRPr>
          </a:p>
        </p:txBody>
      </p:sp>
      <p:pic>
        <p:nvPicPr>
          <p:cNvPr id="2" name="Obraz 1" descr="Obraz zawierający Czcionka, Grafika, zrzut ekranu, tekst&#10;&#10;Zawartość wygenerowana przez AI może być niepoprawna.">
            <a:extLst>
              <a:ext uri="{FF2B5EF4-FFF2-40B4-BE49-F238E27FC236}">
                <a16:creationId xmlns:a16="http://schemas.microsoft.com/office/drawing/2014/main" id="{5E7CE230-6FC9-FFDA-9D70-1462AA481A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6922" y="495229"/>
            <a:ext cx="3503369" cy="158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72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E0767-6F0A-83B7-3980-90BB603DA0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rostokąt zaokrąglony 32">
            <a:extLst>
              <a:ext uri="{FF2B5EF4-FFF2-40B4-BE49-F238E27FC236}">
                <a16:creationId xmlns:a16="http://schemas.microsoft.com/office/drawing/2014/main" id="{0E0147E6-5878-D84F-62C4-36D5938CB1F4}"/>
              </a:ext>
            </a:extLst>
          </p:cNvPr>
          <p:cNvSpPr/>
          <p:nvPr/>
        </p:nvSpPr>
        <p:spPr>
          <a:xfrm>
            <a:off x="558541" y="2222500"/>
            <a:ext cx="11417715" cy="3157518"/>
          </a:xfrm>
          <a:prstGeom prst="roundRect">
            <a:avLst>
              <a:gd name="adj" fmla="val 9818"/>
            </a:avLst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" sz="2800" b="0" i="0" u="none" strike="noStrike" kern="0" cap="none" spc="0" normalizeH="0" baseline="0" noProof="0">
              <a:ln>
                <a:noFill/>
              </a:ln>
              <a:solidFill>
                <a:srgbClr val="000647"/>
              </a:solidFill>
              <a:effectLst/>
              <a:uLnTx/>
              <a:uFillTx/>
              <a:latin typeface="Segoe UI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2" name="think-cell data - do not delete" hidden="1">
            <a:extLst>
              <a:ext uri="{FF2B5EF4-FFF2-40B4-BE49-F238E27FC236}">
                <a16:creationId xmlns:a16="http://schemas.microsoft.com/office/drawing/2014/main" id="{0EBD2B58-1A89-85BE-4AFB-D6CA9A184C2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2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EBD2B58-1A89-85BE-4AFB-D6CA9A184C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odtytuł 1">
            <a:extLst>
              <a:ext uri="{FF2B5EF4-FFF2-40B4-BE49-F238E27FC236}">
                <a16:creationId xmlns:a16="http://schemas.microsoft.com/office/drawing/2014/main" id="{8198D2A9-F56D-2ECD-1475-66F786C99EC3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851212" y="206787"/>
            <a:ext cx="17852400" cy="1279066"/>
          </a:xfrm>
        </p:spPr>
        <p:txBody>
          <a:bodyPr anchor="ctr"/>
          <a:lstStyle/>
          <a:p>
            <a:pPr algn="l" rtl="0"/>
            <a:r>
              <a:rPr lang="pl-PL" dirty="0"/>
              <a:t>Grupa robocza PPJ - </a:t>
            </a:r>
            <a:r>
              <a:rPr lang="pl-PL" dirty="0" err="1"/>
              <a:t>Webinar</a:t>
            </a:r>
            <a:endParaRPr lang="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6A335F2-8790-1E15-86F1-61D58F2B9C1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rtl="0"/>
            <a:fld id="{7FB749AA-DFD3-49FF-A46D-6425A0886B7C}" type="slidenum">
              <a:rPr lang="en-GB" noProof="0" smtClean="0"/>
              <a:pPr rtl="0"/>
              <a:t>12</a:t>
            </a:fld>
            <a:endParaRPr lang="en-GB" noProof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3551E87B-8493-FAF2-DAA1-03FC7BEC219C}"/>
              </a:ext>
            </a:extLst>
          </p:cNvPr>
          <p:cNvSpPr txBox="1"/>
          <p:nvPr/>
        </p:nvSpPr>
        <p:spPr>
          <a:xfrm>
            <a:off x="1905312" y="6333007"/>
            <a:ext cx="22250088" cy="287655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>
              <a:lnSpc>
                <a:spcPct val="220000"/>
              </a:lnSpc>
              <a:spcAft>
                <a:spcPts val="3600"/>
              </a:spcAft>
            </a:pPr>
            <a:r>
              <a:rPr lang="pl-PL" sz="2900" noProof="0" dirty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zaplanowane roboty budowlane, </a:t>
            </a:r>
            <a:br>
              <a:rPr lang="pl-PL" sz="2900" noProof="0" dirty="0">
                <a:solidFill>
                  <a:schemeClr val="tx1"/>
                </a:solidFill>
                <a:latin typeface="+mn-lt"/>
                <a:ea typeface="+mn-ea"/>
                <a:cs typeface="Arial"/>
              </a:rPr>
            </a:br>
            <a:r>
              <a:rPr lang="pl-PL" sz="2900" noProof="0" dirty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dostawy na teren inwestycji, </a:t>
            </a:r>
            <a:br>
              <a:rPr lang="pl-PL" sz="2900" noProof="0" dirty="0">
                <a:solidFill>
                  <a:schemeClr val="tx1"/>
                </a:solidFill>
                <a:latin typeface="+mn-lt"/>
                <a:ea typeface="+mn-ea"/>
                <a:cs typeface="Arial"/>
              </a:rPr>
            </a:br>
            <a:r>
              <a:rPr lang="pl-PL" sz="2900" noProof="0" dirty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wyprowadzenie mocy z przyszłej elektrowni jądrowej.</a:t>
            </a:r>
            <a:endParaRPr lang="en-GB" sz="2900" noProof="0" dirty="0">
              <a:solidFill>
                <a:schemeClr val="tx1"/>
              </a:solidFill>
              <a:latin typeface="+mn-lt"/>
              <a:ea typeface="+mn-ea"/>
              <a:cs typeface="Arial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50B578C-8FA5-E346-146F-364744E02A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9997"/>
          <a:stretch>
            <a:fillRect/>
          </a:stretch>
        </p:blipFill>
        <p:spPr>
          <a:xfrm>
            <a:off x="12401571" y="1853941"/>
            <a:ext cx="8306959" cy="3575334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9484DCA-C6EB-5DD3-DB92-2B3D81DD6887}"/>
              </a:ext>
            </a:extLst>
          </p:cNvPr>
          <p:cNvSpPr txBox="1"/>
          <p:nvPr/>
        </p:nvSpPr>
        <p:spPr>
          <a:xfrm>
            <a:off x="983856" y="2327202"/>
            <a:ext cx="9265930" cy="268688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rtl="0">
              <a:lnSpc>
                <a:spcPct val="150000"/>
              </a:lnSpc>
              <a:spcAft>
                <a:spcPts val="3600"/>
              </a:spcAft>
            </a:pPr>
            <a:r>
              <a:rPr lang="pl-PL" sz="2900" noProof="0" dirty="0">
                <a:solidFill>
                  <a:schemeClr val="bg1"/>
                </a:solidFill>
                <a:latin typeface="+mn-lt"/>
                <a:ea typeface="+mn-ea"/>
                <a:cs typeface="Arial"/>
              </a:rPr>
              <a:t>Pierwsze spotkanie grupy roboczej „Infrastruktura towarzysząca” w ramach Polskiej Platformy Jądrowej </a:t>
            </a:r>
            <a:br>
              <a:rPr lang="pl-PL" sz="2900" noProof="0" dirty="0">
                <a:solidFill>
                  <a:schemeClr val="bg1"/>
                </a:solidFill>
                <a:latin typeface="+mn-lt"/>
                <a:ea typeface="+mn-ea"/>
                <a:cs typeface="Arial"/>
              </a:rPr>
            </a:br>
            <a:r>
              <a:rPr lang="pl-PL" sz="2900" noProof="0" dirty="0">
                <a:solidFill>
                  <a:schemeClr val="bg1"/>
                </a:solidFill>
                <a:latin typeface="+mn-lt"/>
                <a:ea typeface="+mn-ea"/>
                <a:cs typeface="Arial"/>
              </a:rPr>
              <a:t>już </a:t>
            </a:r>
            <a:r>
              <a:rPr lang="pl-PL" sz="2900" b="1" noProof="0" dirty="0">
                <a:solidFill>
                  <a:schemeClr val="bg1"/>
                </a:solidFill>
                <a:latin typeface="+mn-lt"/>
                <a:ea typeface="+mn-ea"/>
                <a:cs typeface="Arial"/>
              </a:rPr>
              <a:t>we wtorek, 16 września, o godzinie 12.00 </a:t>
            </a:r>
            <a:br>
              <a:rPr lang="pl-PL" sz="2900" b="1" noProof="0" dirty="0">
                <a:solidFill>
                  <a:schemeClr val="bg1"/>
                </a:solidFill>
                <a:latin typeface="+mn-lt"/>
                <a:ea typeface="+mn-ea"/>
                <a:cs typeface="Arial"/>
              </a:rPr>
            </a:br>
            <a:r>
              <a:rPr lang="pl-PL" sz="2900" b="1" noProof="0" dirty="0">
                <a:solidFill>
                  <a:schemeClr val="bg1"/>
                </a:solidFill>
                <a:latin typeface="+mn-lt"/>
                <a:ea typeface="+mn-ea"/>
                <a:cs typeface="Arial"/>
              </a:rPr>
              <a:t>( formuła on-line)</a:t>
            </a:r>
          </a:p>
        </p:txBody>
      </p:sp>
      <p:sp>
        <p:nvSpPr>
          <p:cNvPr id="7" name="Owal 6">
            <a:extLst>
              <a:ext uri="{FF2B5EF4-FFF2-40B4-BE49-F238E27FC236}">
                <a16:creationId xmlns:a16="http://schemas.microsoft.com/office/drawing/2014/main" id="{1D0B460B-C95E-F0BD-CFDA-2A645B2B574F}"/>
              </a:ext>
            </a:extLst>
          </p:cNvPr>
          <p:cNvSpPr/>
          <p:nvPr/>
        </p:nvSpPr>
        <p:spPr>
          <a:xfrm>
            <a:off x="983856" y="8506546"/>
            <a:ext cx="792000" cy="792000"/>
          </a:xfrm>
          <a:prstGeom prst="ellipse">
            <a:avLst/>
          </a:prstGeom>
          <a:solidFill>
            <a:srgbClr val="0070CE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GB" sz="2900" b="1" noProof="0"/>
              <a:t>3.</a:t>
            </a:r>
          </a:p>
        </p:txBody>
      </p:sp>
      <p:sp>
        <p:nvSpPr>
          <p:cNvPr id="8" name="Owal 7">
            <a:extLst>
              <a:ext uri="{FF2B5EF4-FFF2-40B4-BE49-F238E27FC236}">
                <a16:creationId xmlns:a16="http://schemas.microsoft.com/office/drawing/2014/main" id="{F7853394-B6B2-055C-453D-6CDDBC98B847}"/>
              </a:ext>
            </a:extLst>
          </p:cNvPr>
          <p:cNvSpPr/>
          <p:nvPr/>
        </p:nvSpPr>
        <p:spPr>
          <a:xfrm>
            <a:off x="983856" y="7541236"/>
            <a:ext cx="792000" cy="792000"/>
          </a:xfrm>
          <a:prstGeom prst="ellipse">
            <a:avLst/>
          </a:prstGeom>
          <a:solidFill>
            <a:srgbClr val="005DC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GB" sz="2900" b="1" noProof="0" dirty="0"/>
              <a:t>2.</a:t>
            </a:r>
          </a:p>
        </p:txBody>
      </p:sp>
      <p:sp>
        <p:nvSpPr>
          <p:cNvPr id="9" name="Owal 8">
            <a:extLst>
              <a:ext uri="{FF2B5EF4-FFF2-40B4-BE49-F238E27FC236}">
                <a16:creationId xmlns:a16="http://schemas.microsoft.com/office/drawing/2014/main" id="{097D1E6D-E41E-B4E5-3FB5-972B0DA87CF6}"/>
              </a:ext>
            </a:extLst>
          </p:cNvPr>
          <p:cNvSpPr/>
          <p:nvPr/>
        </p:nvSpPr>
        <p:spPr>
          <a:xfrm>
            <a:off x="983856" y="6575926"/>
            <a:ext cx="792000" cy="792000"/>
          </a:xfrm>
          <a:prstGeom prst="ellipse">
            <a:avLst/>
          </a:prstGeom>
          <a:ln w="63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GB" sz="2900" b="1" noProof="0" dirty="0"/>
              <a:t>1.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CBE5E623-12F7-B22D-FA7A-D4450C2A9962}"/>
              </a:ext>
            </a:extLst>
          </p:cNvPr>
          <p:cNvSpPr txBox="1"/>
          <p:nvPr/>
        </p:nvSpPr>
        <p:spPr>
          <a:xfrm>
            <a:off x="851212" y="10276429"/>
            <a:ext cx="22250088" cy="143116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 rtl="0">
              <a:spcAft>
                <a:spcPts val="3600"/>
              </a:spcAft>
            </a:pPr>
            <a:r>
              <a:rPr lang="pl-PL" sz="2900" b="1" noProof="0" dirty="0" err="1">
                <a:solidFill>
                  <a:schemeClr val="tx1"/>
                </a:solidFill>
                <a:latin typeface="+mn-lt"/>
                <a:ea typeface="+mn-ea"/>
                <a:cs typeface="Arial"/>
              </a:rPr>
              <a:t>Webinar</a:t>
            </a:r>
            <a:r>
              <a:rPr lang="pl-PL" sz="2900" b="1" noProof="0" dirty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 </a:t>
            </a:r>
            <a:r>
              <a:rPr lang="pl-PL" sz="2900" noProof="0" dirty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skierowany jest do firm chcących zaangażować się w rozwój energetyki jądrowej w Polsce. Warunkiem wzięcia udziału </a:t>
            </a:r>
            <a:br>
              <a:rPr lang="pl-PL" sz="2900" noProof="0" dirty="0">
                <a:solidFill>
                  <a:schemeClr val="tx1"/>
                </a:solidFill>
                <a:latin typeface="+mn-lt"/>
                <a:ea typeface="+mn-ea"/>
                <a:cs typeface="Arial"/>
              </a:rPr>
            </a:br>
            <a:r>
              <a:rPr lang="pl-PL" sz="2900" noProof="0" dirty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w spotkaniu </a:t>
            </a:r>
            <a:r>
              <a:rPr lang="pl-PL" sz="2900" b="1" noProof="0" dirty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jest rejestracja do </a:t>
            </a:r>
            <a:r>
              <a:rPr lang="pl-PL" sz="2900" b="1" dirty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N</a:t>
            </a:r>
            <a:r>
              <a:rPr lang="pl-PL" sz="2900" b="1" noProof="0" dirty="0" err="1">
                <a:solidFill>
                  <a:schemeClr val="tx1"/>
                </a:solidFill>
                <a:latin typeface="+mn-lt"/>
                <a:ea typeface="+mn-ea"/>
                <a:cs typeface="Arial"/>
              </a:rPr>
              <a:t>ewslettera</a:t>
            </a:r>
            <a:r>
              <a:rPr lang="pl-PL" sz="2900" b="1" noProof="0" dirty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 Polskiej Platformy Jądrowej i dołączenie do grupy roboczej Infrastruktura towarzysząca</a:t>
            </a:r>
            <a:r>
              <a:rPr lang="pl-PL" sz="2900" b="1" dirty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.</a:t>
            </a:r>
            <a:endParaRPr lang="en-GB" sz="2900" noProof="0" dirty="0">
              <a:solidFill>
                <a:schemeClr val="tx1"/>
              </a:solidFill>
              <a:latin typeface="+mn-lt"/>
              <a:ea typeface="+mn-ea"/>
              <a:cs typeface="Arial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73D3D85-8374-AE78-22A8-2E5882D726C7}"/>
              </a:ext>
            </a:extLst>
          </p:cNvPr>
          <p:cNvSpPr txBox="1"/>
          <p:nvPr/>
        </p:nvSpPr>
        <p:spPr>
          <a:xfrm>
            <a:off x="983856" y="5819292"/>
            <a:ext cx="2552388" cy="53860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>
              <a:spcAft>
                <a:spcPts val="3600"/>
              </a:spcAft>
            </a:pPr>
            <a:r>
              <a:rPr lang="pl-PL" sz="2900" b="1" noProof="0" dirty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Tematy:</a:t>
            </a:r>
            <a:endParaRPr lang="en-GB" sz="2900" b="1" noProof="0" dirty="0">
              <a:solidFill>
                <a:schemeClr val="tx1"/>
              </a:solidFill>
              <a:latin typeface="+mn-lt"/>
              <a:ea typeface="+mn-ea"/>
              <a:cs typeface="Arial"/>
            </a:endParaRPr>
          </a:p>
        </p:txBody>
      </p:sp>
      <p:pic>
        <p:nvPicPr>
          <p:cNvPr id="15" name="Obraz 14" descr="Obraz zawierający Czcionka, Grafika, zrzut ekranu, tekst&#10;&#10;Zawartość wygenerowana przez AI może być niepoprawna.">
            <a:extLst>
              <a:ext uri="{FF2B5EF4-FFF2-40B4-BE49-F238E27FC236}">
                <a16:creationId xmlns:a16="http://schemas.microsoft.com/office/drawing/2014/main" id="{00F7FD86-EBEA-3558-5F00-1C3065E4F7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3527" y="6382264"/>
            <a:ext cx="6209285" cy="280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557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712E4B1-CC09-A00E-722F-52C30337D8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FB749AA-DFD3-49FF-A46D-6425A0886B7C}" type="slidenum">
              <a:rPr lang="pl-PL" smtClean="0"/>
              <a:pPr/>
              <a:t>13</a:t>
            </a:fld>
            <a:endParaRPr lang="pl-PL"/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6EC4C7CE-BB75-0E9C-A296-3E078B973463}"/>
              </a:ext>
            </a:extLst>
          </p:cNvPr>
          <p:cNvSpPr/>
          <p:nvPr/>
        </p:nvSpPr>
        <p:spPr>
          <a:xfrm>
            <a:off x="1836719" y="6637274"/>
            <a:ext cx="5683593" cy="56812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EA5BDFCF-1CA6-B8E9-9EBB-245BAE2FB092}"/>
              </a:ext>
            </a:extLst>
          </p:cNvPr>
          <p:cNvSpPr/>
          <p:nvPr/>
        </p:nvSpPr>
        <p:spPr>
          <a:xfrm>
            <a:off x="8832506" y="6726680"/>
            <a:ext cx="5683593" cy="5681220"/>
          </a:xfrm>
          <a:prstGeom prst="roundRect">
            <a:avLst/>
          </a:prstGeom>
          <a:solidFill>
            <a:srgbClr val="0070CE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41529F8E-1771-BA29-0906-230F70CB1E88}"/>
              </a:ext>
            </a:extLst>
          </p:cNvPr>
          <p:cNvSpPr/>
          <p:nvPr/>
        </p:nvSpPr>
        <p:spPr>
          <a:xfrm>
            <a:off x="16267740" y="6726680"/>
            <a:ext cx="5683593" cy="5681220"/>
          </a:xfrm>
          <a:prstGeom prst="round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Podtytuł 1">
            <a:extLst>
              <a:ext uri="{FF2B5EF4-FFF2-40B4-BE49-F238E27FC236}">
                <a16:creationId xmlns:a16="http://schemas.microsoft.com/office/drawing/2014/main" id="{496304C6-B98D-894E-0A9A-132625D3274E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851212" y="600487"/>
            <a:ext cx="15506388" cy="1279066"/>
          </a:xfrm>
        </p:spPr>
        <p:txBody>
          <a:bodyPr anchor="ctr"/>
          <a:lstStyle/>
          <a:p>
            <a:pPr algn="l" rtl="0"/>
            <a:r>
              <a:rPr lang="pl-PL" dirty="0"/>
              <a:t>Przewodnik PEJ po dostępnych programach finansowania przedsiębiorstw oraz wspierania ich rozwoju</a:t>
            </a:r>
            <a:endParaRPr lang="pl" dirty="0"/>
          </a:p>
        </p:txBody>
      </p:sp>
      <p:sp>
        <p:nvSpPr>
          <p:cNvPr id="9" name="Symbol zastępczy numeru slajdu 3">
            <a:extLst>
              <a:ext uri="{FF2B5EF4-FFF2-40B4-BE49-F238E27FC236}">
                <a16:creationId xmlns:a16="http://schemas.microsoft.com/office/drawing/2014/main" id="{6BC83667-92F6-483B-0457-A4613FE57CF0}"/>
              </a:ext>
            </a:extLst>
          </p:cNvPr>
          <p:cNvSpPr txBox="1">
            <a:spLocks/>
          </p:cNvSpPr>
          <p:nvPr/>
        </p:nvSpPr>
        <p:spPr>
          <a:xfrm>
            <a:off x="21259800" y="12712700"/>
            <a:ext cx="2256196" cy="36785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kern="0"/>
            </a:defPPr>
            <a:lvl1pPr algn="r">
              <a:defRPr sz="18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algn="r">
              <a:defRPr>
                <a:solidFill>
                  <a:schemeClr val="tx1"/>
                </a:solidFill>
                <a:latin typeface="+mn-lt"/>
              </a:defRPr>
            </a:lvl2pPr>
            <a:lvl3pPr algn="r">
              <a:defRPr>
                <a:solidFill>
                  <a:schemeClr val="tx1"/>
                </a:solidFill>
                <a:latin typeface="+mn-lt"/>
              </a:defRPr>
            </a:lvl3pPr>
            <a:lvl4pPr algn="r"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  <a:lvl6pPr algn="r">
              <a:defRPr>
                <a:solidFill>
                  <a:schemeClr val="tx1"/>
                </a:solidFill>
                <a:latin typeface="+mn-lt"/>
              </a:defRPr>
            </a:lvl6pPr>
            <a:lvl7pPr algn="r">
              <a:defRPr>
                <a:solidFill>
                  <a:schemeClr val="tx1"/>
                </a:solidFill>
                <a:latin typeface="+mn-lt"/>
              </a:defRPr>
            </a:lvl7pPr>
            <a:lvl8pPr algn="r">
              <a:defRPr>
                <a:solidFill>
                  <a:schemeClr val="tx1"/>
                </a:solidFill>
                <a:latin typeface="+mn-lt"/>
              </a:defRPr>
            </a:lvl8pPr>
            <a:lvl9pPr algn="r"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rtl="0"/>
            <a:fld id="{7FB749AA-DFD3-49FF-A46D-6425A0886B7C}" type="slidenum">
              <a:rPr lang="en-GB" smtClean="0"/>
              <a:pPr rtl="0"/>
              <a:t>13</a:t>
            </a:fld>
            <a:endParaRPr lang="en-GB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32F5C01A-2E5E-5796-F44B-FF114B917ED3}"/>
              </a:ext>
            </a:extLst>
          </p:cNvPr>
          <p:cNvSpPr txBox="1"/>
          <p:nvPr/>
        </p:nvSpPr>
        <p:spPr>
          <a:xfrm>
            <a:off x="2344311" y="7850151"/>
            <a:ext cx="4188335" cy="276998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>
              <a:spcAft>
                <a:spcPts val="3600"/>
              </a:spcAft>
            </a:pPr>
            <a:r>
              <a:rPr lang="pl-PL" sz="2900" noProof="0" dirty="0">
                <a:solidFill>
                  <a:schemeClr val="bg1"/>
                </a:solidFill>
                <a:latin typeface="+mn-lt"/>
                <a:ea typeface="+mn-ea"/>
                <a:cs typeface="Arial"/>
              </a:rPr>
              <a:t>Przewodnik będzie </a:t>
            </a:r>
            <a:r>
              <a:rPr lang="pl-PL" sz="2900" b="1" noProof="0" dirty="0">
                <a:solidFill>
                  <a:schemeClr val="bg1"/>
                </a:solidFill>
                <a:latin typeface="+mn-lt"/>
                <a:ea typeface="+mn-ea"/>
                <a:cs typeface="Arial"/>
              </a:rPr>
              <a:t>wspierać polskie firmy zainteresowane udziałem </a:t>
            </a:r>
            <a:r>
              <a:rPr lang="pl-PL" sz="2900" noProof="0" dirty="0">
                <a:solidFill>
                  <a:schemeClr val="bg1"/>
                </a:solidFill>
                <a:latin typeface="+mn-lt"/>
                <a:ea typeface="+mn-ea"/>
                <a:cs typeface="Arial"/>
              </a:rPr>
              <a:t>w łańcuchu dostaw energetyki jądrowej.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24748E0-1455-D91A-429C-C95C1B098F23}"/>
              </a:ext>
            </a:extLst>
          </p:cNvPr>
          <p:cNvSpPr txBox="1"/>
          <p:nvPr/>
        </p:nvSpPr>
        <p:spPr>
          <a:xfrm>
            <a:off x="9252106" y="7850151"/>
            <a:ext cx="4814951" cy="410881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>
              <a:spcAft>
                <a:spcPts val="3600"/>
              </a:spcAft>
            </a:pPr>
            <a:r>
              <a:rPr lang="pl-PL" sz="2900" noProof="0" dirty="0">
                <a:solidFill>
                  <a:schemeClr val="bg1"/>
                </a:solidFill>
                <a:latin typeface="+mn-lt"/>
                <a:ea typeface="+mn-ea"/>
                <a:cs typeface="Arial"/>
              </a:rPr>
              <a:t>Bedzie zawierać </a:t>
            </a:r>
            <a:r>
              <a:rPr lang="pl-PL" sz="2900" b="1" noProof="0" dirty="0">
                <a:solidFill>
                  <a:schemeClr val="bg1"/>
                </a:solidFill>
                <a:latin typeface="+mn-lt"/>
                <a:ea typeface="+mn-ea"/>
                <a:cs typeface="Arial"/>
              </a:rPr>
              <a:t>zestawienie wybranych instrumentów finansowych i organizacyjnych </a:t>
            </a:r>
            <a:br>
              <a:rPr lang="pl-PL" sz="2900" noProof="0" dirty="0">
                <a:solidFill>
                  <a:schemeClr val="bg1"/>
                </a:solidFill>
                <a:latin typeface="+mn-lt"/>
                <a:ea typeface="+mn-ea"/>
                <a:cs typeface="Arial"/>
              </a:rPr>
            </a:br>
            <a:r>
              <a:rPr lang="pl-PL" sz="2900" noProof="0" dirty="0">
                <a:solidFill>
                  <a:schemeClr val="bg1"/>
                </a:solidFill>
                <a:latin typeface="+mn-lt"/>
                <a:ea typeface="+mn-ea"/>
                <a:cs typeface="Arial"/>
              </a:rPr>
              <a:t>(dotacje, gwarancje, ulgi), ułatwiających przedsiębiorcom zaangażowanie w sektor.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1E5743F-45D5-E3E8-E853-43C2828FCBBC}"/>
              </a:ext>
            </a:extLst>
          </p:cNvPr>
          <p:cNvSpPr txBox="1"/>
          <p:nvPr/>
        </p:nvSpPr>
        <p:spPr>
          <a:xfrm>
            <a:off x="16790848" y="7850151"/>
            <a:ext cx="4188335" cy="276998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rtl="0">
              <a:spcAft>
                <a:spcPts val="3600"/>
              </a:spcAft>
            </a:pPr>
            <a:r>
              <a:rPr lang="pl-PL" sz="2900" noProof="0" dirty="0">
                <a:solidFill>
                  <a:schemeClr val="bg1"/>
                </a:solidFill>
                <a:latin typeface="+mn-lt"/>
                <a:ea typeface="+mn-ea"/>
                <a:cs typeface="Arial"/>
              </a:rPr>
              <a:t>Celem przewodnika będzie </a:t>
            </a:r>
            <a:r>
              <a:rPr lang="pl-PL" sz="2900" b="1" noProof="0" dirty="0">
                <a:solidFill>
                  <a:schemeClr val="bg1"/>
                </a:solidFill>
                <a:latin typeface="+mn-lt"/>
                <a:ea typeface="+mn-ea"/>
                <a:cs typeface="Arial"/>
              </a:rPr>
              <a:t>zwiększenie efektywności i ułatwienie dostępu </a:t>
            </a:r>
            <a:r>
              <a:rPr lang="pl-PL" sz="2900" noProof="0" dirty="0">
                <a:solidFill>
                  <a:schemeClr val="bg1"/>
                </a:solidFill>
                <a:latin typeface="+mn-lt"/>
                <a:ea typeface="+mn-ea"/>
                <a:cs typeface="Arial"/>
              </a:rPr>
              <a:t>do oferowanych form wsparcia.</a:t>
            </a:r>
            <a:endParaRPr lang="en-GB" sz="2900" noProof="0" dirty="0">
              <a:solidFill>
                <a:schemeClr val="bg1"/>
              </a:solidFill>
              <a:latin typeface="+mn-lt"/>
              <a:ea typeface="+mn-ea"/>
              <a:cs typeface="Arial"/>
            </a:endParaRPr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FD939300-2BA9-C9B8-CB9F-1850E3D95A90}"/>
              </a:ext>
            </a:extLst>
          </p:cNvPr>
          <p:cNvGrpSpPr/>
          <p:nvPr/>
        </p:nvGrpSpPr>
        <p:grpSpPr>
          <a:xfrm>
            <a:off x="1650127" y="6583223"/>
            <a:ext cx="817626" cy="817626"/>
            <a:chOff x="2107327" y="4520301"/>
            <a:chExt cx="817626" cy="817626"/>
          </a:xfrm>
        </p:grpSpPr>
        <p:sp>
          <p:nvSpPr>
            <p:cNvPr id="14" name="Owal 13">
              <a:extLst>
                <a:ext uri="{FF2B5EF4-FFF2-40B4-BE49-F238E27FC236}">
                  <a16:creationId xmlns:a16="http://schemas.microsoft.com/office/drawing/2014/main" id="{A0D8AF01-F6AE-35CE-25BF-FEA548C5C011}"/>
                </a:ext>
              </a:extLst>
            </p:cNvPr>
            <p:cNvSpPr/>
            <p:nvPr/>
          </p:nvSpPr>
          <p:spPr>
            <a:xfrm>
              <a:off x="2107327" y="4520301"/>
              <a:ext cx="817626" cy="8176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5" name="Grafika 14" descr="Znaczek — znacznik wyboru 1 z wypełnieniem pełnym">
              <a:extLst>
                <a:ext uri="{FF2B5EF4-FFF2-40B4-BE49-F238E27FC236}">
                  <a16:creationId xmlns:a16="http://schemas.microsoft.com/office/drawing/2014/main" id="{C98FFF47-49C3-3011-FF11-023DFAB1A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109760" y="4522734"/>
              <a:ext cx="812760" cy="812760"/>
            </a:xfrm>
            <a:prstGeom prst="rect">
              <a:avLst/>
            </a:prstGeom>
          </p:spPr>
        </p:pic>
      </p:grpSp>
      <p:grpSp>
        <p:nvGrpSpPr>
          <p:cNvPr id="16" name="Grupa 15">
            <a:extLst>
              <a:ext uri="{FF2B5EF4-FFF2-40B4-BE49-F238E27FC236}">
                <a16:creationId xmlns:a16="http://schemas.microsoft.com/office/drawing/2014/main" id="{650284BB-E787-8FD5-24F5-F1B8176EB421}"/>
              </a:ext>
            </a:extLst>
          </p:cNvPr>
          <p:cNvGrpSpPr/>
          <p:nvPr/>
        </p:nvGrpSpPr>
        <p:grpSpPr>
          <a:xfrm>
            <a:off x="8774241" y="6583223"/>
            <a:ext cx="817626" cy="817626"/>
            <a:chOff x="2107327" y="4520301"/>
            <a:chExt cx="817626" cy="817626"/>
          </a:xfrm>
        </p:grpSpPr>
        <p:sp>
          <p:nvSpPr>
            <p:cNvPr id="17" name="Owal 16">
              <a:extLst>
                <a:ext uri="{FF2B5EF4-FFF2-40B4-BE49-F238E27FC236}">
                  <a16:creationId xmlns:a16="http://schemas.microsoft.com/office/drawing/2014/main" id="{37324086-844E-2841-767E-F1228C40934D}"/>
                </a:ext>
              </a:extLst>
            </p:cNvPr>
            <p:cNvSpPr/>
            <p:nvPr/>
          </p:nvSpPr>
          <p:spPr>
            <a:xfrm>
              <a:off x="2107327" y="4520301"/>
              <a:ext cx="817626" cy="8176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18" name="Grafika 17" descr="Znaczek — znacznik wyboru 1 z wypełnieniem pełnym">
              <a:extLst>
                <a:ext uri="{FF2B5EF4-FFF2-40B4-BE49-F238E27FC236}">
                  <a16:creationId xmlns:a16="http://schemas.microsoft.com/office/drawing/2014/main" id="{E2592CA7-FF16-FDD8-D1C7-7F4D7D0B5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109760" y="4522734"/>
              <a:ext cx="812760" cy="812760"/>
            </a:xfrm>
            <a:prstGeom prst="rect">
              <a:avLst/>
            </a:prstGeom>
          </p:spPr>
        </p:pic>
      </p:grpSp>
      <p:grpSp>
        <p:nvGrpSpPr>
          <p:cNvPr id="19" name="Grupa 18">
            <a:extLst>
              <a:ext uri="{FF2B5EF4-FFF2-40B4-BE49-F238E27FC236}">
                <a16:creationId xmlns:a16="http://schemas.microsoft.com/office/drawing/2014/main" id="{D78658C3-7134-C9C7-C5DE-BF0EDCD60459}"/>
              </a:ext>
            </a:extLst>
          </p:cNvPr>
          <p:cNvGrpSpPr/>
          <p:nvPr/>
        </p:nvGrpSpPr>
        <p:grpSpPr>
          <a:xfrm>
            <a:off x="16267741" y="6583223"/>
            <a:ext cx="817626" cy="817626"/>
            <a:chOff x="2107327" y="4520301"/>
            <a:chExt cx="817626" cy="817626"/>
          </a:xfrm>
        </p:grpSpPr>
        <p:sp>
          <p:nvSpPr>
            <p:cNvPr id="20" name="Owal 19">
              <a:extLst>
                <a:ext uri="{FF2B5EF4-FFF2-40B4-BE49-F238E27FC236}">
                  <a16:creationId xmlns:a16="http://schemas.microsoft.com/office/drawing/2014/main" id="{092C0087-C2E9-B142-7E71-3130B9ADF695}"/>
                </a:ext>
              </a:extLst>
            </p:cNvPr>
            <p:cNvSpPr/>
            <p:nvPr/>
          </p:nvSpPr>
          <p:spPr>
            <a:xfrm>
              <a:off x="2107327" y="4520301"/>
              <a:ext cx="817626" cy="8176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1" name="Grafika 20" descr="Znaczek — znacznik wyboru 1 z wypełnieniem pełnym">
              <a:extLst>
                <a:ext uri="{FF2B5EF4-FFF2-40B4-BE49-F238E27FC236}">
                  <a16:creationId xmlns:a16="http://schemas.microsoft.com/office/drawing/2014/main" id="{4C8716CB-CA26-1B7D-2F25-4BDB220F7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109760" y="4522734"/>
              <a:ext cx="812760" cy="812760"/>
            </a:xfrm>
            <a:prstGeom prst="rect">
              <a:avLst/>
            </a:prstGeom>
          </p:spPr>
        </p:pic>
      </p:grpSp>
      <p:sp>
        <p:nvSpPr>
          <p:cNvPr id="22" name="Prostokąt zaokrąglony 5">
            <a:extLst>
              <a:ext uri="{FF2B5EF4-FFF2-40B4-BE49-F238E27FC236}">
                <a16:creationId xmlns:a16="http://schemas.microsoft.com/office/drawing/2014/main" id="{B7445FFB-AA33-8122-8C9B-96BDB69476C7}"/>
              </a:ext>
            </a:extLst>
          </p:cNvPr>
          <p:cNvSpPr/>
          <p:nvPr/>
        </p:nvSpPr>
        <p:spPr>
          <a:xfrm>
            <a:off x="4946746" y="5419930"/>
            <a:ext cx="1950412" cy="1950412"/>
          </a:xfrm>
          <a:prstGeom prst="roundRect">
            <a:avLst/>
          </a:prstGeom>
          <a:solidFill>
            <a:srgbClr val="0042AB"/>
          </a:solidFill>
          <a:ln w="508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3" name="Prostokąt zaokrąglony 5">
            <a:extLst>
              <a:ext uri="{FF2B5EF4-FFF2-40B4-BE49-F238E27FC236}">
                <a16:creationId xmlns:a16="http://schemas.microsoft.com/office/drawing/2014/main" id="{FAFFFA25-735B-DE81-2D1B-624BA5F3E227}"/>
              </a:ext>
            </a:extLst>
          </p:cNvPr>
          <p:cNvSpPr/>
          <p:nvPr/>
        </p:nvSpPr>
        <p:spPr>
          <a:xfrm>
            <a:off x="12007946" y="5419930"/>
            <a:ext cx="1950412" cy="1950412"/>
          </a:xfrm>
          <a:prstGeom prst="roundRect">
            <a:avLst/>
          </a:prstGeom>
          <a:solidFill>
            <a:srgbClr val="0070CE"/>
          </a:solidFill>
          <a:ln w="508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 zaokrąglony 5">
            <a:extLst>
              <a:ext uri="{FF2B5EF4-FFF2-40B4-BE49-F238E27FC236}">
                <a16:creationId xmlns:a16="http://schemas.microsoft.com/office/drawing/2014/main" id="{C9252A53-E099-85B5-0931-29BFF9CCFA3F}"/>
              </a:ext>
            </a:extLst>
          </p:cNvPr>
          <p:cNvSpPr/>
          <p:nvPr/>
        </p:nvSpPr>
        <p:spPr>
          <a:xfrm>
            <a:off x="19691446" y="5419930"/>
            <a:ext cx="1950412" cy="1950412"/>
          </a:xfrm>
          <a:prstGeom prst="roundRect">
            <a:avLst/>
          </a:prstGeom>
          <a:solidFill>
            <a:schemeClr val="accent4"/>
          </a:solidFill>
          <a:ln w="508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5" name="Grafika 24" descr="Otwarta dłoń z wypełnieniem pełnym">
            <a:extLst>
              <a:ext uri="{FF2B5EF4-FFF2-40B4-BE49-F238E27FC236}">
                <a16:creationId xmlns:a16="http://schemas.microsoft.com/office/drawing/2014/main" id="{1261FA99-9727-AC74-A04B-8229528BC2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71541" y="5844726"/>
            <a:ext cx="1100821" cy="1100821"/>
          </a:xfrm>
          <a:prstGeom prst="rect">
            <a:avLst/>
          </a:prstGeom>
        </p:spPr>
      </p:pic>
      <p:pic>
        <p:nvPicPr>
          <p:cNvPr id="26" name="Grafika 25" descr="Strzał w dziesiątkę z wypełnieniem pełnym">
            <a:extLst>
              <a:ext uri="{FF2B5EF4-FFF2-40B4-BE49-F238E27FC236}">
                <a16:creationId xmlns:a16="http://schemas.microsoft.com/office/drawing/2014/main" id="{4DF96A0B-DE57-D047-4F71-BEAF190F30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131908" y="5937936"/>
            <a:ext cx="914400" cy="914400"/>
          </a:xfrm>
          <a:prstGeom prst="rect">
            <a:avLst/>
          </a:prstGeom>
        </p:spPr>
      </p:pic>
      <p:pic>
        <p:nvPicPr>
          <p:cNvPr id="27" name="Grafika 26" descr="Lista kontrolna z wypełnieniem pełnym">
            <a:extLst>
              <a:ext uri="{FF2B5EF4-FFF2-40B4-BE49-F238E27FC236}">
                <a16:creationId xmlns:a16="http://schemas.microsoft.com/office/drawing/2014/main" id="{D10535B4-2748-A685-7D06-64056ADFFE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467862" y="5974683"/>
            <a:ext cx="914400" cy="914400"/>
          </a:xfrm>
          <a:prstGeom prst="rect">
            <a:avLst/>
          </a:prstGeom>
        </p:spPr>
      </p:pic>
      <p:pic>
        <p:nvPicPr>
          <p:cNvPr id="3" name="Obraz 2" descr="Obraz zawierający krąg, Czcionka, zrzut ekranu, logo&#10;&#10;Zawartość wygenerowana przez AI może być niepoprawna.">
            <a:extLst>
              <a:ext uri="{FF2B5EF4-FFF2-40B4-BE49-F238E27FC236}">
                <a16:creationId xmlns:a16="http://schemas.microsoft.com/office/drawing/2014/main" id="{7C4ECD4B-2636-14CF-C78F-99F8E4D71E7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5405">
            <a:off x="13912960" y="697816"/>
            <a:ext cx="4365047" cy="435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23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202FC-F1D8-BFE2-89A9-912D86EFA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8ED116A3-3C91-8F0F-308A-11E16E59568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3177" y="3177"/>
          <a:ext cx="3176" cy="3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1" imgH="423" progId="TCLayout.ActiveDocument.1">
                  <p:embed/>
                </p:oleObj>
              </mc:Choice>
              <mc:Fallback>
                <p:oleObj name="think-cell Slide" r:id="rId4" imgW="421" imgH="423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8ED116A3-3C91-8F0F-308A-11E16E5956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77" y="3177"/>
                        <a:ext cx="3176" cy="3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0">
            <a:extLst>
              <a:ext uri="{FF2B5EF4-FFF2-40B4-BE49-F238E27FC236}">
                <a16:creationId xmlns:a16="http://schemas.microsoft.com/office/drawing/2014/main" id="{209EC6A8-5723-9DE9-615A-2227E45BD3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1598" y="5297822"/>
            <a:ext cx="14150864" cy="2494496"/>
          </a:xfrm>
        </p:spPr>
        <p:txBody>
          <a:bodyPr vert="horz"/>
          <a:lstStyle/>
          <a:p>
            <a:pPr rtl="0"/>
            <a:r>
              <a:rPr lang="pl" sz="7450" b="1" i="0" u="none" baseline="0" dirty="0">
                <a:latin typeface="+mj-lt"/>
                <a:ea typeface="+mj-lt"/>
                <a:cs typeface="+mj-lt"/>
              </a:rPr>
              <a:t>Dziękujemy za uwagę!</a:t>
            </a:r>
            <a:br>
              <a:rPr lang="pl" sz="7450" b="1" i="0" u="none" baseline="0" dirty="0">
                <a:latin typeface="+mj-lt"/>
                <a:ea typeface="+mj-lt"/>
                <a:cs typeface="+mj-lt"/>
              </a:rPr>
            </a:br>
            <a:endParaRPr lang="pl" sz="4400" noProof="0" dirty="0">
              <a:latin typeface="+mj-lt"/>
            </a:endParaRP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46C14E23-17AD-AA0C-D57C-A8E1716B9AB6}"/>
              </a:ext>
            </a:extLst>
          </p:cNvPr>
          <p:cNvSpPr/>
          <p:nvPr/>
        </p:nvSpPr>
        <p:spPr>
          <a:xfrm>
            <a:off x="1162050" y="647700"/>
            <a:ext cx="8972550" cy="4286250"/>
          </a:xfrm>
          <a:prstGeom prst="rect">
            <a:avLst/>
          </a:prstGeom>
          <a:solidFill>
            <a:srgbClr val="00064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"/>
          </a:p>
        </p:txBody>
      </p:sp>
      <p:pic>
        <p:nvPicPr>
          <p:cNvPr id="3" name="Obraz 2" descr="Obraz zawierający na wolnym powietrzu, chmura, niebo, woda&#10;&#10;Zawartość wygenerowana przez AI może być niepoprawna.">
            <a:extLst>
              <a:ext uri="{FF2B5EF4-FFF2-40B4-BE49-F238E27FC236}">
                <a16:creationId xmlns:a16="http://schemas.microsoft.com/office/drawing/2014/main" id="{2B9D2711-F132-14ED-B5AD-D364396D18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4" r="26353"/>
          <a:stretch>
            <a:fillRect/>
          </a:stretch>
        </p:blipFill>
        <p:spPr>
          <a:xfrm>
            <a:off x="12192000" y="0"/>
            <a:ext cx="12192000" cy="1358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4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BF689FC1-4F8C-3914-A452-1BB55B58754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678025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BF689FC1-4F8C-3914-A452-1BB55B58754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ytuł 3">
            <a:extLst>
              <a:ext uri="{FF2B5EF4-FFF2-40B4-BE49-F238E27FC236}">
                <a16:creationId xmlns:a16="http://schemas.microsoft.com/office/drawing/2014/main" id="{3BA18F19-B2F0-AA57-DE34-2ADB1EA660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pPr algn="l" rtl="0"/>
            <a:r>
              <a:rPr lang="pl" sz="6000" b="1" i="0" u="none" baseline="0">
                <a:latin typeface="+mj-lt"/>
                <a:ea typeface="+mj-lt"/>
                <a:cs typeface="+mj-lt"/>
              </a:rPr>
              <a:t>Status projektu – </a:t>
            </a:r>
            <a:br>
              <a:rPr lang="pl" sz="6000" b="1" i="0" u="none" baseline="0">
                <a:latin typeface="+mj-lt"/>
                <a:ea typeface="+mj-lt"/>
                <a:cs typeface="+mj-lt"/>
              </a:rPr>
            </a:br>
            <a:r>
              <a:rPr lang="pl" sz="6000" b="1" i="0" u="none" baseline="0">
                <a:latin typeface="+mj-lt"/>
                <a:ea typeface="+mj-lt"/>
                <a:cs typeface="+mj-lt"/>
              </a:rPr>
              <a:t>najważniejsze informacje</a:t>
            </a:r>
            <a:endParaRPr lang="pl" sz="60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044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FF7AF-F806-241F-3C4B-EC847210C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hink-cell data - do not delete" hidden="1">
            <a:extLst>
              <a:ext uri="{FF2B5EF4-FFF2-40B4-BE49-F238E27FC236}">
                <a16:creationId xmlns:a16="http://schemas.microsoft.com/office/drawing/2014/main" id="{C41C3C7A-9BEE-ACEE-41AA-16D4EA301AC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2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41C3C7A-9BEE-ACEE-41AA-16D4EA301AC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Prostokąt 12">
            <a:extLst>
              <a:ext uri="{FF2B5EF4-FFF2-40B4-BE49-F238E27FC236}">
                <a16:creationId xmlns:a16="http://schemas.microsoft.com/office/drawing/2014/main" id="{BBF8F9D3-7C57-BA56-61EC-AA63A9878C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24384000" cy="13716000"/>
          </a:xfrm>
          <a:prstGeom prst="rect">
            <a:avLst/>
          </a:prstGeom>
          <a:gradFill>
            <a:gsLst>
              <a:gs pos="39000">
                <a:schemeClr val="accent1"/>
              </a:gs>
              <a:gs pos="100000">
                <a:schemeClr val="accent1"/>
              </a:gs>
              <a:gs pos="0">
                <a:schemeClr val="tx1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"/>
          </a:p>
        </p:txBody>
      </p:sp>
      <p:sp>
        <p:nvSpPr>
          <p:cNvPr id="97" name="Prostokąt 96">
            <a:extLst>
              <a:ext uri="{FF2B5EF4-FFF2-40B4-BE49-F238E27FC236}">
                <a16:creationId xmlns:a16="http://schemas.microsoft.com/office/drawing/2014/main" id="{8E8002DC-776D-D4F8-70DB-5A18CB7A8D15}"/>
              </a:ext>
            </a:extLst>
          </p:cNvPr>
          <p:cNvSpPr/>
          <p:nvPr/>
        </p:nvSpPr>
        <p:spPr>
          <a:xfrm>
            <a:off x="347870" y="3325098"/>
            <a:ext cx="2880000" cy="5666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"/>
          </a:p>
        </p:txBody>
      </p:sp>
      <p:sp>
        <p:nvSpPr>
          <p:cNvPr id="98" name="Prostokąt 97">
            <a:extLst>
              <a:ext uri="{FF2B5EF4-FFF2-40B4-BE49-F238E27FC236}">
                <a16:creationId xmlns:a16="http://schemas.microsoft.com/office/drawing/2014/main" id="{71086006-C6EF-9D29-7725-53F5D410079A}"/>
              </a:ext>
            </a:extLst>
          </p:cNvPr>
          <p:cNvSpPr/>
          <p:nvPr/>
        </p:nvSpPr>
        <p:spPr>
          <a:xfrm>
            <a:off x="3286794" y="3325097"/>
            <a:ext cx="2943672" cy="94524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"/>
          </a:p>
        </p:txBody>
      </p:sp>
      <p:sp>
        <p:nvSpPr>
          <p:cNvPr id="99" name="Prostokąt 98">
            <a:extLst>
              <a:ext uri="{FF2B5EF4-FFF2-40B4-BE49-F238E27FC236}">
                <a16:creationId xmlns:a16="http://schemas.microsoft.com/office/drawing/2014/main" id="{FE24118C-B6B1-4ADA-A501-86B695100483}"/>
              </a:ext>
            </a:extLst>
          </p:cNvPr>
          <p:cNvSpPr/>
          <p:nvPr/>
        </p:nvSpPr>
        <p:spPr>
          <a:xfrm>
            <a:off x="6301142" y="3325098"/>
            <a:ext cx="2880000" cy="3317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"/>
          </a:p>
        </p:txBody>
      </p:sp>
      <p:sp>
        <p:nvSpPr>
          <p:cNvPr id="100" name="Prostokąt 99">
            <a:extLst>
              <a:ext uri="{FF2B5EF4-FFF2-40B4-BE49-F238E27FC236}">
                <a16:creationId xmlns:a16="http://schemas.microsoft.com/office/drawing/2014/main" id="{CD9C6BEF-5ECE-DD9A-FA60-9B96FA88A465}"/>
              </a:ext>
            </a:extLst>
          </p:cNvPr>
          <p:cNvSpPr/>
          <p:nvPr/>
        </p:nvSpPr>
        <p:spPr>
          <a:xfrm>
            <a:off x="9270632" y="3325098"/>
            <a:ext cx="2880000" cy="33178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"/>
          </a:p>
        </p:txBody>
      </p:sp>
      <p:sp>
        <p:nvSpPr>
          <p:cNvPr id="101" name="Prostokąt 100">
            <a:extLst>
              <a:ext uri="{FF2B5EF4-FFF2-40B4-BE49-F238E27FC236}">
                <a16:creationId xmlns:a16="http://schemas.microsoft.com/office/drawing/2014/main" id="{B21E3BEE-FCD9-214D-16B7-50EF86BAB694}"/>
              </a:ext>
            </a:extLst>
          </p:cNvPr>
          <p:cNvSpPr/>
          <p:nvPr/>
        </p:nvSpPr>
        <p:spPr>
          <a:xfrm>
            <a:off x="12240122" y="3325098"/>
            <a:ext cx="2880000" cy="23545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"/>
          </a:p>
        </p:txBody>
      </p:sp>
      <p:sp>
        <p:nvSpPr>
          <p:cNvPr id="102" name="Prostokąt 101">
            <a:extLst>
              <a:ext uri="{FF2B5EF4-FFF2-40B4-BE49-F238E27FC236}">
                <a16:creationId xmlns:a16="http://schemas.microsoft.com/office/drawing/2014/main" id="{A5B90204-50AC-995C-A3CB-73C60986483B}"/>
              </a:ext>
            </a:extLst>
          </p:cNvPr>
          <p:cNvSpPr/>
          <p:nvPr/>
        </p:nvSpPr>
        <p:spPr>
          <a:xfrm>
            <a:off x="18179106" y="3325098"/>
            <a:ext cx="2880000" cy="2053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"/>
          </a:p>
        </p:txBody>
      </p:sp>
      <p:sp>
        <p:nvSpPr>
          <p:cNvPr id="103" name="Prostokąt 102">
            <a:extLst>
              <a:ext uri="{FF2B5EF4-FFF2-40B4-BE49-F238E27FC236}">
                <a16:creationId xmlns:a16="http://schemas.microsoft.com/office/drawing/2014/main" id="{32E8C323-E4D7-C36C-7574-FB51E54E6357}"/>
              </a:ext>
            </a:extLst>
          </p:cNvPr>
          <p:cNvSpPr/>
          <p:nvPr/>
        </p:nvSpPr>
        <p:spPr>
          <a:xfrm>
            <a:off x="15209612" y="3325098"/>
            <a:ext cx="2880000" cy="2053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"/>
          </a:p>
        </p:txBody>
      </p:sp>
      <p:sp>
        <p:nvSpPr>
          <p:cNvPr id="6" name="Podtytuł 5">
            <a:extLst>
              <a:ext uri="{FF2B5EF4-FFF2-40B4-BE49-F238E27FC236}">
                <a16:creationId xmlns:a16="http://schemas.microsoft.com/office/drawing/2014/main" id="{20666862-922D-3126-2B03-0000CF777DDF}"/>
              </a:ext>
            </a:extLst>
          </p:cNvPr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pl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pl">
              <a:solidFill>
                <a:schemeClr val="bg1"/>
              </a:solidFill>
            </a:endParaRPr>
          </a:p>
        </p:txBody>
      </p:sp>
      <p:sp>
        <p:nvSpPr>
          <p:cNvPr id="3" name="object 73">
            <a:extLst>
              <a:ext uri="{FF2B5EF4-FFF2-40B4-BE49-F238E27FC236}">
                <a16:creationId xmlns:a16="http://schemas.microsoft.com/office/drawing/2014/main" id="{E6D12234-4ED4-2841-59BF-65F764436F1B}"/>
              </a:ext>
            </a:extLst>
          </p:cNvPr>
          <p:cNvSpPr txBox="1"/>
          <p:nvPr/>
        </p:nvSpPr>
        <p:spPr>
          <a:xfrm>
            <a:off x="481682" y="4204502"/>
            <a:ext cx="2326100" cy="1049859"/>
          </a:xfrm>
          <a:prstGeom prst="rect">
            <a:avLst/>
          </a:prstGeom>
        </p:spPr>
        <p:txBody>
          <a:bodyPr vert="horz" wrap="square" lIns="0" tIns="33866" rIns="0" bIns="0" rtlCol="0">
            <a:spAutoFit/>
          </a:bodyPr>
          <a:lstStyle>
            <a:defPPr>
              <a:defRPr lang="pl"/>
            </a:defPPr>
            <a:lvl1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00">
                <a:solidFill>
                  <a:srgbClr val="0006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 algn="l" rtl="0">
              <a:buNone/>
            </a:pPr>
            <a:r>
              <a:rPr lang="pl" sz="2200" b="0" i="0" u="none" baseline="0"/>
              <a:t>Rozpoczęcie badań geotechnicznych</a:t>
            </a:r>
            <a:endParaRPr sz="2200"/>
          </a:p>
        </p:txBody>
      </p:sp>
      <p:sp>
        <p:nvSpPr>
          <p:cNvPr id="9" name="object 50">
            <a:extLst>
              <a:ext uri="{FF2B5EF4-FFF2-40B4-BE49-F238E27FC236}">
                <a16:creationId xmlns:a16="http://schemas.microsoft.com/office/drawing/2014/main" id="{E5A3C9EF-0561-0C15-ADAC-C9DAF52F1C46}"/>
              </a:ext>
            </a:extLst>
          </p:cNvPr>
          <p:cNvSpPr txBox="1"/>
          <p:nvPr/>
        </p:nvSpPr>
        <p:spPr>
          <a:xfrm>
            <a:off x="3443162" y="9633720"/>
            <a:ext cx="2737400" cy="1049859"/>
          </a:xfrm>
          <a:prstGeom prst="rect">
            <a:avLst/>
          </a:prstGeom>
        </p:spPr>
        <p:txBody>
          <a:bodyPr vert="horz" wrap="square" lIns="0" tIns="33866" rIns="0" bIns="0" rtlCol="0">
            <a:spAutoFit/>
          </a:bodyPr>
          <a:lstStyle>
            <a:defPPr>
              <a:defRPr lang="pl"/>
            </a:defPPr>
            <a:lvl1pPr marL="12700">
              <a:spcBef>
                <a:spcPts val="100"/>
              </a:spcBef>
              <a:defRPr sz="900" b="1" spc="-25">
                <a:solidFill>
                  <a:srgbClr val="EB6E19"/>
                </a:solidFill>
                <a:latin typeface="Century Gothic" panose="020B0502020202020204" pitchFamily="34" charset="0"/>
                <a:cs typeface="Century Gothic"/>
              </a:defRPr>
            </a:lvl1pPr>
          </a:lstStyle>
          <a:p>
            <a:pPr algn="l" rtl="0"/>
            <a:r>
              <a:rPr lang="pl" sz="2200" b="0" i="0" u="none" baseline="0">
                <a:solidFill>
                  <a:srgbClr val="00064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Wdrożenie mechanizmu wstępnych robót budowlanych</a:t>
            </a:r>
            <a:endParaRPr sz="2200" b="0">
              <a:solidFill>
                <a:srgbClr val="00064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object 50">
            <a:extLst>
              <a:ext uri="{FF2B5EF4-FFF2-40B4-BE49-F238E27FC236}">
                <a16:creationId xmlns:a16="http://schemas.microsoft.com/office/drawing/2014/main" id="{AA1EBAA0-A2EE-3904-6DDA-47E7F78CC628}"/>
              </a:ext>
            </a:extLst>
          </p:cNvPr>
          <p:cNvSpPr txBox="1"/>
          <p:nvPr/>
        </p:nvSpPr>
        <p:spPr>
          <a:xfrm>
            <a:off x="18335221" y="4109401"/>
            <a:ext cx="2706198" cy="372751"/>
          </a:xfrm>
          <a:prstGeom prst="rect">
            <a:avLst/>
          </a:prstGeom>
        </p:spPr>
        <p:txBody>
          <a:bodyPr vert="horz" wrap="square" lIns="0" tIns="33866" rIns="0" bIns="0" rtlCol="0">
            <a:spAutoFit/>
          </a:bodyPr>
          <a:lstStyle>
            <a:defPPr>
              <a:defRPr lang="pl"/>
            </a:defPPr>
            <a:lvl1pPr marL="12700">
              <a:spcBef>
                <a:spcPts val="100"/>
              </a:spcBef>
              <a:defRPr sz="900" b="1" spc="-25">
                <a:solidFill>
                  <a:srgbClr val="EB6E19"/>
                </a:solidFill>
                <a:latin typeface="Century Gothic" panose="020B0502020202020204" pitchFamily="34" charset="0"/>
                <a:cs typeface="Century Gothic"/>
              </a:defRPr>
            </a:lvl1pPr>
          </a:lstStyle>
          <a:p>
            <a:pPr algn="l" rtl="0"/>
            <a:r>
              <a:rPr lang="pl" sz="2200" b="0" i="0" u="none" baseline="0">
                <a:solidFill>
                  <a:srgbClr val="00064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Rozpoczęcie eksploatacji komercyjnej Bloku 1 </a:t>
            </a:r>
          </a:p>
        </p:txBody>
      </p:sp>
      <p:sp>
        <p:nvSpPr>
          <p:cNvPr id="11" name="object 50">
            <a:extLst>
              <a:ext uri="{FF2B5EF4-FFF2-40B4-BE49-F238E27FC236}">
                <a16:creationId xmlns:a16="http://schemas.microsoft.com/office/drawing/2014/main" id="{621D30FD-3EC1-3D30-59A4-8D23D29B060B}"/>
              </a:ext>
            </a:extLst>
          </p:cNvPr>
          <p:cNvSpPr txBox="1"/>
          <p:nvPr/>
        </p:nvSpPr>
        <p:spPr>
          <a:xfrm>
            <a:off x="15466154" y="4109400"/>
            <a:ext cx="2345584" cy="1049859"/>
          </a:xfrm>
          <a:prstGeom prst="rect">
            <a:avLst/>
          </a:prstGeom>
        </p:spPr>
        <p:txBody>
          <a:bodyPr vert="horz" wrap="square" lIns="0" tIns="33866" rIns="0" bIns="0" rtlCol="0">
            <a:spAutoFit/>
          </a:bodyPr>
          <a:lstStyle>
            <a:defPPr>
              <a:defRPr lang="pl"/>
            </a:defPPr>
            <a:lvl1pPr marL="12700">
              <a:spcBef>
                <a:spcPts val="100"/>
              </a:spcBef>
              <a:defRPr sz="900" b="1" spc="-25">
                <a:solidFill>
                  <a:srgbClr val="EB6E19"/>
                </a:solidFill>
                <a:latin typeface="Century Gothic" panose="020B0502020202020204" pitchFamily="34" charset="0"/>
                <a:cs typeface="Century Gothic"/>
              </a:defRPr>
            </a:lvl1pPr>
          </a:lstStyle>
          <a:p>
            <a:pPr algn="l" rtl="0"/>
            <a:r>
              <a:rPr lang="pl" sz="2200" b="0" i="0" u="none" baseline="0">
                <a:solidFill>
                  <a:srgbClr val="00064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Zakończenie budowy, testy i odbiór Bloku 1</a:t>
            </a:r>
          </a:p>
        </p:txBody>
      </p:sp>
      <p:sp>
        <p:nvSpPr>
          <p:cNvPr id="22" name="object 73">
            <a:extLst>
              <a:ext uri="{FF2B5EF4-FFF2-40B4-BE49-F238E27FC236}">
                <a16:creationId xmlns:a16="http://schemas.microsoft.com/office/drawing/2014/main" id="{5032235E-666D-7A25-F31C-97218CE00D9E}"/>
              </a:ext>
            </a:extLst>
          </p:cNvPr>
          <p:cNvSpPr txBox="1"/>
          <p:nvPr/>
        </p:nvSpPr>
        <p:spPr>
          <a:xfrm>
            <a:off x="481682" y="5702511"/>
            <a:ext cx="2326100" cy="2065522"/>
          </a:xfrm>
          <a:prstGeom prst="rect">
            <a:avLst/>
          </a:prstGeom>
        </p:spPr>
        <p:txBody>
          <a:bodyPr vert="horz" wrap="square" lIns="0" tIns="33866" rIns="0" bIns="0" rtlCol="0">
            <a:spAutoFit/>
          </a:bodyPr>
          <a:lstStyle>
            <a:defPPr>
              <a:defRPr lang="pl"/>
            </a:defPPr>
            <a:lvl1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00">
                <a:solidFill>
                  <a:srgbClr val="0006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 algn="l" rtl="0">
              <a:buNone/>
            </a:pPr>
            <a:r>
              <a:rPr lang="pl" sz="2200" b="0" i="0" u="none" baseline="0"/>
              <a:t>Złożenie wniosku </a:t>
            </a:r>
            <a:br>
              <a:rPr lang="pl" sz="2200"/>
            </a:br>
            <a:r>
              <a:rPr lang="pl" sz="2200" b="0" i="0" u="none" baseline="0"/>
              <a:t>o pozwolenie </a:t>
            </a:r>
          </a:p>
          <a:p>
            <a:pPr marL="0" indent="0" algn="l" rtl="0">
              <a:buNone/>
            </a:pPr>
            <a:r>
              <a:rPr lang="pl" sz="2200" b="0" i="0" u="none" baseline="0"/>
              <a:t>na prace przygotowawcze</a:t>
            </a:r>
          </a:p>
          <a:p>
            <a:pPr marL="0" indent="0" algn="l" rtl="0">
              <a:buNone/>
            </a:pPr>
            <a:endParaRPr lang="pl" sz="2200"/>
          </a:p>
          <a:p>
            <a:pPr marL="0" indent="0" algn="l" rtl="0">
              <a:buNone/>
            </a:pPr>
            <a:endParaRPr sz="2200"/>
          </a:p>
        </p:txBody>
      </p:sp>
      <p:sp>
        <p:nvSpPr>
          <p:cNvPr id="23" name="object 73">
            <a:extLst>
              <a:ext uri="{FF2B5EF4-FFF2-40B4-BE49-F238E27FC236}">
                <a16:creationId xmlns:a16="http://schemas.microsoft.com/office/drawing/2014/main" id="{38777C80-39E4-644D-3500-99F60968F080}"/>
              </a:ext>
            </a:extLst>
          </p:cNvPr>
          <p:cNvSpPr txBox="1"/>
          <p:nvPr/>
        </p:nvSpPr>
        <p:spPr>
          <a:xfrm>
            <a:off x="481682" y="7485979"/>
            <a:ext cx="2114051" cy="1726968"/>
          </a:xfrm>
          <a:prstGeom prst="rect">
            <a:avLst/>
          </a:prstGeom>
        </p:spPr>
        <p:txBody>
          <a:bodyPr vert="horz" wrap="square" lIns="0" tIns="33866" rIns="0" bIns="0" rtlCol="0" anchor="t">
            <a:spAutoFit/>
          </a:bodyPr>
          <a:lstStyle>
            <a:defPPr>
              <a:defRPr lang="pl"/>
            </a:defPPr>
            <a:lvl1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00">
                <a:solidFill>
                  <a:srgbClr val="0006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 algn="l" rtl="0">
              <a:buNone/>
            </a:pPr>
            <a:r>
              <a:rPr lang="pl" sz="2200" b="0" i="0" u="none" baseline="0">
                <a:latin typeface="Segoe UI"/>
                <a:cs typeface="Segoe UI"/>
              </a:rPr>
              <a:t>Realizacja umowy na projektowanie </a:t>
            </a:r>
            <a:r>
              <a:rPr lang="pl" sz="2200">
                <a:latin typeface="Segoe UI"/>
                <a:cs typeface="Segoe UI"/>
              </a:rPr>
              <a:t>(ESC)</a:t>
            </a:r>
            <a:endParaRPr lang="pl" sz="2200" b="0" i="0" u="none" baseline="0"/>
          </a:p>
          <a:p>
            <a:pPr marL="0" indent="0" algn="l" rtl="0">
              <a:buNone/>
            </a:pPr>
            <a:endParaRPr lang="pl" sz="2200"/>
          </a:p>
        </p:txBody>
      </p:sp>
      <p:sp>
        <p:nvSpPr>
          <p:cNvPr id="24" name="Prostokąt 23">
            <a:extLst>
              <a:ext uri="{FF2B5EF4-FFF2-40B4-BE49-F238E27FC236}">
                <a16:creationId xmlns:a16="http://schemas.microsoft.com/office/drawing/2014/main" id="{B3D9D46A-904A-5B45-AF86-606D73BCDE76}"/>
              </a:ext>
            </a:extLst>
          </p:cNvPr>
          <p:cNvSpPr/>
          <p:nvPr/>
        </p:nvSpPr>
        <p:spPr>
          <a:xfrm>
            <a:off x="481683" y="3296316"/>
            <a:ext cx="1690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pl" sz="4000" b="1" i="0" u="none" baseline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Helvetica"/>
              </a:rPr>
              <a:t>2024 </a:t>
            </a:r>
            <a:endParaRPr lang="pl" sz="4000" b="1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7" name="object 50">
            <a:extLst>
              <a:ext uri="{FF2B5EF4-FFF2-40B4-BE49-F238E27FC236}">
                <a16:creationId xmlns:a16="http://schemas.microsoft.com/office/drawing/2014/main" id="{EC2E79E4-FECD-C447-BBB7-8EE42D2B0619}"/>
              </a:ext>
            </a:extLst>
          </p:cNvPr>
          <p:cNvSpPr txBox="1"/>
          <p:nvPr/>
        </p:nvSpPr>
        <p:spPr>
          <a:xfrm>
            <a:off x="3443162" y="7545121"/>
            <a:ext cx="2497988" cy="711305"/>
          </a:xfrm>
          <a:prstGeom prst="rect">
            <a:avLst/>
          </a:prstGeom>
        </p:spPr>
        <p:txBody>
          <a:bodyPr vert="horz" wrap="square" lIns="0" tIns="33866" rIns="0" bIns="0" rtlCol="0">
            <a:spAutoFit/>
          </a:bodyPr>
          <a:lstStyle>
            <a:defPPr>
              <a:defRPr lang="pl"/>
            </a:defPPr>
            <a:lvl1pPr marL="12700">
              <a:spcBef>
                <a:spcPts val="100"/>
              </a:spcBef>
              <a:defRPr sz="900" b="1" spc="-25">
                <a:solidFill>
                  <a:srgbClr val="EB6E19"/>
                </a:solidFill>
                <a:latin typeface="Century Gothic" panose="020B0502020202020204" pitchFamily="34" charset="0"/>
                <a:cs typeface="Century Gothic"/>
              </a:defRPr>
            </a:lvl1pPr>
          </a:lstStyle>
          <a:p>
            <a:pPr algn="l" rtl="0"/>
            <a:r>
              <a:rPr lang="pl" sz="2200" b="0" i="0" u="none" baseline="0" dirty="0">
                <a:solidFill>
                  <a:srgbClr val="00064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Zgoda na prace przygotowawcze</a:t>
            </a:r>
          </a:p>
        </p:txBody>
      </p:sp>
      <p:sp>
        <p:nvSpPr>
          <p:cNvPr id="84" name="object 50">
            <a:extLst>
              <a:ext uri="{FF2B5EF4-FFF2-40B4-BE49-F238E27FC236}">
                <a16:creationId xmlns:a16="http://schemas.microsoft.com/office/drawing/2014/main" id="{7BC8FADC-5FB1-6249-010F-C6D5CC40316F}"/>
              </a:ext>
            </a:extLst>
          </p:cNvPr>
          <p:cNvSpPr txBox="1"/>
          <p:nvPr/>
        </p:nvSpPr>
        <p:spPr>
          <a:xfrm>
            <a:off x="3432080" y="11231651"/>
            <a:ext cx="3170948" cy="1049859"/>
          </a:xfrm>
          <a:prstGeom prst="rect">
            <a:avLst/>
          </a:prstGeom>
        </p:spPr>
        <p:txBody>
          <a:bodyPr vert="horz" wrap="square" lIns="0" tIns="33866" rIns="0" bIns="0" rtlCol="0">
            <a:spAutoFit/>
          </a:bodyPr>
          <a:lstStyle>
            <a:defPPr>
              <a:defRPr lang="pl"/>
            </a:defPPr>
            <a:lvl1pPr marL="12700">
              <a:spcBef>
                <a:spcPts val="100"/>
              </a:spcBef>
              <a:defRPr sz="900" b="1" spc="-25">
                <a:solidFill>
                  <a:srgbClr val="EB6E19"/>
                </a:solidFill>
                <a:latin typeface="Century Gothic" panose="020B0502020202020204" pitchFamily="34" charset="0"/>
                <a:cs typeface="Century Gothic"/>
              </a:defRPr>
            </a:lvl1pPr>
          </a:lstStyle>
          <a:p>
            <a:pPr algn="l" rtl="0"/>
            <a:r>
              <a:rPr lang="pl" sz="2200" b="0" i="0" u="none" baseline="0">
                <a:solidFill>
                  <a:srgbClr val="00064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Złożenie wniosku o pozwolenie na </a:t>
            </a:r>
            <a:br>
              <a:rPr lang="pl" sz="2200" b="0">
                <a:solidFill>
                  <a:srgbClr val="00064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</a:br>
            <a:r>
              <a:rPr lang="pl" sz="2200" b="0" i="0" u="none" baseline="0">
                <a:solidFill>
                  <a:srgbClr val="00064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wstępne roboty budowlane</a:t>
            </a:r>
          </a:p>
        </p:txBody>
      </p:sp>
      <p:sp>
        <p:nvSpPr>
          <p:cNvPr id="85" name="Prostokąt 84">
            <a:extLst>
              <a:ext uri="{FF2B5EF4-FFF2-40B4-BE49-F238E27FC236}">
                <a16:creationId xmlns:a16="http://schemas.microsoft.com/office/drawing/2014/main" id="{95851008-C1B2-C6D8-5139-8954F468EA2B}"/>
              </a:ext>
            </a:extLst>
          </p:cNvPr>
          <p:cNvSpPr/>
          <p:nvPr/>
        </p:nvSpPr>
        <p:spPr>
          <a:xfrm>
            <a:off x="3443163" y="3296316"/>
            <a:ext cx="1690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pl" sz="4000" b="1" i="0" u="none" baseline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Helvetica"/>
              </a:rPr>
              <a:t>2025 </a:t>
            </a:r>
            <a:endParaRPr lang="pl" sz="400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6" name="Prostokąt 85">
            <a:extLst>
              <a:ext uri="{FF2B5EF4-FFF2-40B4-BE49-F238E27FC236}">
                <a16:creationId xmlns:a16="http://schemas.microsoft.com/office/drawing/2014/main" id="{6C4D77FE-BBBD-EDD1-0706-ED3DD3E47845}"/>
              </a:ext>
            </a:extLst>
          </p:cNvPr>
          <p:cNvSpPr/>
          <p:nvPr/>
        </p:nvSpPr>
        <p:spPr>
          <a:xfrm>
            <a:off x="6434955" y="3296316"/>
            <a:ext cx="1690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pl" sz="4000" b="1" i="0" u="none" baseline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Helvetica"/>
              </a:rPr>
              <a:t>2026 </a:t>
            </a:r>
            <a:endParaRPr lang="pl" sz="400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7" name="Prostokąt 86">
            <a:extLst>
              <a:ext uri="{FF2B5EF4-FFF2-40B4-BE49-F238E27FC236}">
                <a16:creationId xmlns:a16="http://schemas.microsoft.com/office/drawing/2014/main" id="{8527BE73-E762-6B80-FCBD-91C6FB798D5E}"/>
              </a:ext>
            </a:extLst>
          </p:cNvPr>
          <p:cNvSpPr/>
          <p:nvPr/>
        </p:nvSpPr>
        <p:spPr>
          <a:xfrm>
            <a:off x="9410027" y="3296316"/>
            <a:ext cx="1690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pl" sz="4000" b="1" i="0" u="none" baseline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Helvetica"/>
              </a:rPr>
              <a:t>2027 </a:t>
            </a:r>
            <a:endParaRPr lang="pl" sz="400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8" name="Prostokąt 87">
            <a:extLst>
              <a:ext uri="{FF2B5EF4-FFF2-40B4-BE49-F238E27FC236}">
                <a16:creationId xmlns:a16="http://schemas.microsoft.com/office/drawing/2014/main" id="{CA413A54-03EC-A982-A613-554142215F22}"/>
              </a:ext>
            </a:extLst>
          </p:cNvPr>
          <p:cNvSpPr/>
          <p:nvPr/>
        </p:nvSpPr>
        <p:spPr>
          <a:xfrm>
            <a:off x="12409035" y="3296316"/>
            <a:ext cx="1690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pl" sz="4000" b="1" i="0" u="none" baseline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Helvetica"/>
              </a:rPr>
              <a:t>2028 </a:t>
            </a:r>
            <a:endParaRPr lang="pl" sz="400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9" name="Prostokąt 88">
            <a:extLst>
              <a:ext uri="{FF2B5EF4-FFF2-40B4-BE49-F238E27FC236}">
                <a16:creationId xmlns:a16="http://schemas.microsoft.com/office/drawing/2014/main" id="{41BFFAFD-7460-159D-82D9-7033E0891F45}"/>
              </a:ext>
            </a:extLst>
          </p:cNvPr>
          <p:cNvSpPr/>
          <p:nvPr/>
        </p:nvSpPr>
        <p:spPr>
          <a:xfrm>
            <a:off x="15376947" y="3296316"/>
            <a:ext cx="1690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pl" sz="4000" b="1" i="0" u="none" baseline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Helvetica"/>
              </a:rPr>
              <a:t>2035</a:t>
            </a:r>
            <a:endParaRPr lang="pl" sz="400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0" name="Prostokąt 89">
            <a:extLst>
              <a:ext uri="{FF2B5EF4-FFF2-40B4-BE49-F238E27FC236}">
                <a16:creationId xmlns:a16="http://schemas.microsoft.com/office/drawing/2014/main" id="{7158C6A6-B9C9-F7EE-AE62-2FBFA87E6D58}"/>
              </a:ext>
            </a:extLst>
          </p:cNvPr>
          <p:cNvSpPr/>
          <p:nvPr/>
        </p:nvSpPr>
        <p:spPr>
          <a:xfrm>
            <a:off x="18335221" y="3296316"/>
            <a:ext cx="1690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pl" sz="4000" b="1" i="0" u="none" baseline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Helvetica"/>
              </a:rPr>
              <a:t>2036</a:t>
            </a:r>
            <a:endParaRPr lang="pl" sz="400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1" name="object 50">
            <a:extLst>
              <a:ext uri="{FF2B5EF4-FFF2-40B4-BE49-F238E27FC236}">
                <a16:creationId xmlns:a16="http://schemas.microsoft.com/office/drawing/2014/main" id="{03A572A0-61BC-44A0-3C20-B611EA062591}"/>
              </a:ext>
            </a:extLst>
          </p:cNvPr>
          <p:cNvSpPr txBox="1"/>
          <p:nvPr/>
        </p:nvSpPr>
        <p:spPr>
          <a:xfrm>
            <a:off x="12409035" y="4109400"/>
            <a:ext cx="2768526" cy="1049859"/>
          </a:xfrm>
          <a:prstGeom prst="rect">
            <a:avLst/>
          </a:prstGeom>
        </p:spPr>
        <p:txBody>
          <a:bodyPr vert="horz" wrap="square" lIns="0" tIns="33866" rIns="0" bIns="0" rtlCol="0">
            <a:spAutoFit/>
          </a:bodyPr>
          <a:lstStyle>
            <a:defPPr>
              <a:defRPr lang="pl"/>
            </a:defPPr>
            <a:lvl1pPr marL="12700">
              <a:spcBef>
                <a:spcPts val="100"/>
              </a:spcBef>
              <a:defRPr sz="900" b="1" spc="-25">
                <a:solidFill>
                  <a:srgbClr val="EB6E19"/>
                </a:solidFill>
                <a:latin typeface="Century Gothic" panose="020B0502020202020204" pitchFamily="34" charset="0"/>
                <a:cs typeface="Century Gothic"/>
              </a:defRPr>
            </a:lvl1pPr>
          </a:lstStyle>
          <a:p>
            <a:pPr algn="l" rtl="0"/>
            <a:r>
              <a:rPr lang="pl" sz="2200" b="0" i="0" u="none" baseline="0">
                <a:solidFill>
                  <a:srgbClr val="00064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Rozpoczęcie prac budowlanych – pierwszy beton jądrowy (FNC)</a:t>
            </a:r>
          </a:p>
        </p:txBody>
      </p:sp>
      <p:sp>
        <p:nvSpPr>
          <p:cNvPr id="92" name="object 50">
            <a:extLst>
              <a:ext uri="{FF2B5EF4-FFF2-40B4-BE49-F238E27FC236}">
                <a16:creationId xmlns:a16="http://schemas.microsoft.com/office/drawing/2014/main" id="{22278B52-C456-C0C8-ED7C-A1B4408FCFFB}"/>
              </a:ext>
            </a:extLst>
          </p:cNvPr>
          <p:cNvSpPr txBox="1"/>
          <p:nvPr/>
        </p:nvSpPr>
        <p:spPr>
          <a:xfrm>
            <a:off x="9410026" y="4130411"/>
            <a:ext cx="2819014" cy="372751"/>
          </a:xfrm>
          <a:prstGeom prst="rect">
            <a:avLst/>
          </a:prstGeom>
        </p:spPr>
        <p:txBody>
          <a:bodyPr vert="horz" wrap="square" lIns="0" tIns="33866" rIns="0" bIns="0" rtlCol="0">
            <a:spAutoFit/>
          </a:bodyPr>
          <a:lstStyle>
            <a:defPPr>
              <a:defRPr lang="pl"/>
            </a:defPPr>
            <a:lvl1pPr marL="12700">
              <a:spcBef>
                <a:spcPts val="100"/>
              </a:spcBef>
              <a:defRPr sz="900" b="1" spc="-25">
                <a:solidFill>
                  <a:srgbClr val="EB6E19"/>
                </a:solidFill>
                <a:latin typeface="Century Gothic" panose="020B0502020202020204" pitchFamily="34" charset="0"/>
                <a:cs typeface="Century Gothic"/>
              </a:defRPr>
            </a:lvl1pPr>
          </a:lstStyle>
          <a:p>
            <a:pPr algn="l" rtl="0"/>
            <a:r>
              <a:rPr lang="pl" sz="2200" b="0" i="0" u="none" baseline="0">
                <a:solidFill>
                  <a:srgbClr val="00064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Rozpoczęcie wstępnych robót budowlanych</a:t>
            </a:r>
          </a:p>
        </p:txBody>
      </p:sp>
      <p:sp>
        <p:nvSpPr>
          <p:cNvPr id="93" name="object 50">
            <a:extLst>
              <a:ext uri="{FF2B5EF4-FFF2-40B4-BE49-F238E27FC236}">
                <a16:creationId xmlns:a16="http://schemas.microsoft.com/office/drawing/2014/main" id="{6DED3FCA-6681-F699-73C1-8046791BB2B3}"/>
              </a:ext>
            </a:extLst>
          </p:cNvPr>
          <p:cNvSpPr txBox="1"/>
          <p:nvPr/>
        </p:nvSpPr>
        <p:spPr>
          <a:xfrm>
            <a:off x="6434954" y="4134563"/>
            <a:ext cx="3170948" cy="711305"/>
          </a:xfrm>
          <a:prstGeom prst="rect">
            <a:avLst/>
          </a:prstGeom>
        </p:spPr>
        <p:txBody>
          <a:bodyPr vert="horz" wrap="square" lIns="0" tIns="33866" rIns="0" bIns="0" rtlCol="0">
            <a:spAutoFit/>
          </a:bodyPr>
          <a:lstStyle>
            <a:defPPr>
              <a:defRPr lang="pl"/>
            </a:defPPr>
            <a:lvl1pPr marL="12700">
              <a:spcBef>
                <a:spcPts val="100"/>
              </a:spcBef>
              <a:defRPr sz="900" b="1" spc="-25">
                <a:solidFill>
                  <a:srgbClr val="EB6E19"/>
                </a:solidFill>
                <a:latin typeface="Century Gothic" panose="020B0502020202020204" pitchFamily="34" charset="0"/>
                <a:cs typeface="Century Gothic"/>
              </a:defRPr>
            </a:lvl1pPr>
          </a:lstStyle>
          <a:p>
            <a:pPr algn="l" rtl="0"/>
            <a:r>
              <a:rPr lang="pl" sz="2200" b="0" i="0" u="none" baseline="0">
                <a:solidFill>
                  <a:srgbClr val="00064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Kontynuacja prac przygotowawczych</a:t>
            </a:r>
          </a:p>
        </p:txBody>
      </p:sp>
      <p:sp>
        <p:nvSpPr>
          <p:cNvPr id="94" name="object 50">
            <a:extLst>
              <a:ext uri="{FF2B5EF4-FFF2-40B4-BE49-F238E27FC236}">
                <a16:creationId xmlns:a16="http://schemas.microsoft.com/office/drawing/2014/main" id="{965A1513-2997-365C-3B5D-2CDA06258E6D}"/>
              </a:ext>
            </a:extLst>
          </p:cNvPr>
          <p:cNvSpPr txBox="1"/>
          <p:nvPr/>
        </p:nvSpPr>
        <p:spPr>
          <a:xfrm>
            <a:off x="9406427" y="5505717"/>
            <a:ext cx="2575084" cy="1049859"/>
          </a:xfrm>
          <a:prstGeom prst="rect">
            <a:avLst/>
          </a:prstGeom>
        </p:spPr>
        <p:txBody>
          <a:bodyPr vert="horz" wrap="square" lIns="0" tIns="33866" rIns="0" bIns="0" rtlCol="0">
            <a:spAutoFit/>
          </a:bodyPr>
          <a:lstStyle>
            <a:defPPr>
              <a:defRPr lang="pl"/>
            </a:defPPr>
            <a:lvl1pPr marL="12700">
              <a:spcBef>
                <a:spcPts val="100"/>
              </a:spcBef>
              <a:defRPr sz="900" b="1" spc="-25">
                <a:solidFill>
                  <a:srgbClr val="EB6E19"/>
                </a:solidFill>
                <a:latin typeface="Century Gothic" panose="020B0502020202020204" pitchFamily="34" charset="0"/>
                <a:cs typeface="Century Gothic"/>
              </a:defRPr>
            </a:lvl1pPr>
          </a:lstStyle>
          <a:p>
            <a:pPr algn="l" rtl="0"/>
            <a:r>
              <a:rPr lang="pl" sz="2200" b="0" i="0" u="none" baseline="0">
                <a:solidFill>
                  <a:srgbClr val="00064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Złożenie wniosku o Pozwolenie na budowę</a:t>
            </a:r>
            <a:endParaRPr lang="pl" sz="2200" b="0">
              <a:solidFill>
                <a:srgbClr val="00064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5" name="Prostokąt 94">
            <a:extLst>
              <a:ext uri="{FF2B5EF4-FFF2-40B4-BE49-F238E27FC236}">
                <a16:creationId xmlns:a16="http://schemas.microsoft.com/office/drawing/2014/main" id="{DBD77663-35E6-2863-6689-F8163B933DB6}"/>
              </a:ext>
            </a:extLst>
          </p:cNvPr>
          <p:cNvSpPr/>
          <p:nvPr/>
        </p:nvSpPr>
        <p:spPr>
          <a:xfrm>
            <a:off x="350198" y="2784710"/>
            <a:ext cx="23709884" cy="1945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pl">
              <a:solidFill>
                <a:schemeClr val="tx1"/>
              </a:solidFill>
            </a:endParaRPr>
          </a:p>
        </p:txBody>
      </p:sp>
      <p:grpSp>
        <p:nvGrpSpPr>
          <p:cNvPr id="104" name="Grupa 103">
            <a:extLst>
              <a:ext uri="{FF2B5EF4-FFF2-40B4-BE49-F238E27FC236}">
                <a16:creationId xmlns:a16="http://schemas.microsoft.com/office/drawing/2014/main" id="{6595DC83-5978-A44E-9C77-F37569547D4D}"/>
              </a:ext>
            </a:extLst>
          </p:cNvPr>
          <p:cNvGrpSpPr/>
          <p:nvPr/>
        </p:nvGrpSpPr>
        <p:grpSpPr>
          <a:xfrm>
            <a:off x="1503624" y="2588753"/>
            <a:ext cx="573148" cy="586470"/>
            <a:chOff x="7317772" y="-1248083"/>
            <a:chExt cx="914400" cy="914400"/>
          </a:xfrm>
        </p:grpSpPr>
        <p:pic>
          <p:nvPicPr>
            <p:cNvPr id="105" name="Grafika 48" descr="Znaczek — znacznik wyboru 1 z wypełnieniem pełnym">
              <a:extLst>
                <a:ext uri="{FF2B5EF4-FFF2-40B4-BE49-F238E27FC236}">
                  <a16:creationId xmlns:a16="http://schemas.microsoft.com/office/drawing/2014/main" id="{C8815AB6-D1D9-EA82-2DC0-ED5F9D4C4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317772" y="-1248083"/>
              <a:ext cx="914400" cy="914400"/>
            </a:xfrm>
            <a:prstGeom prst="rect">
              <a:avLst/>
            </a:prstGeom>
          </p:spPr>
        </p:pic>
        <p:pic>
          <p:nvPicPr>
            <p:cNvPr id="106" name="Grafika 49" descr="Znaczek — znacznik wyboru 1 z wypełnieniem pełnym">
              <a:extLst>
                <a:ext uri="{FF2B5EF4-FFF2-40B4-BE49-F238E27FC236}">
                  <a16:creationId xmlns:a16="http://schemas.microsoft.com/office/drawing/2014/main" id="{B9ABD592-634F-CFE7-E78C-71EB2F7A3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317772" y="-1248083"/>
              <a:ext cx="914400" cy="914400"/>
            </a:xfrm>
            <a:prstGeom prst="rect">
              <a:avLst/>
            </a:prstGeom>
          </p:spPr>
        </p:pic>
      </p:grpSp>
      <p:grpSp>
        <p:nvGrpSpPr>
          <p:cNvPr id="110" name="Grupa 109">
            <a:extLst>
              <a:ext uri="{FF2B5EF4-FFF2-40B4-BE49-F238E27FC236}">
                <a16:creationId xmlns:a16="http://schemas.microsoft.com/office/drawing/2014/main" id="{B6669893-87E6-B924-A260-61EF31D2126B}"/>
              </a:ext>
            </a:extLst>
          </p:cNvPr>
          <p:cNvGrpSpPr/>
          <p:nvPr/>
        </p:nvGrpSpPr>
        <p:grpSpPr>
          <a:xfrm>
            <a:off x="7442604" y="2588753"/>
            <a:ext cx="573148" cy="586470"/>
            <a:chOff x="12590837" y="3417794"/>
            <a:chExt cx="790520" cy="808894"/>
          </a:xfrm>
          <a:solidFill>
            <a:srgbClr val="04B3FE"/>
          </a:solidFill>
        </p:grpSpPr>
        <p:grpSp>
          <p:nvGrpSpPr>
            <p:cNvPr id="111" name="Grupa 110">
              <a:extLst>
                <a:ext uri="{FF2B5EF4-FFF2-40B4-BE49-F238E27FC236}">
                  <a16:creationId xmlns:a16="http://schemas.microsoft.com/office/drawing/2014/main" id="{0B97A520-F415-A7E5-3478-882C9FF61852}"/>
                </a:ext>
              </a:extLst>
            </p:cNvPr>
            <p:cNvGrpSpPr/>
            <p:nvPr/>
          </p:nvGrpSpPr>
          <p:grpSpPr>
            <a:xfrm>
              <a:off x="12590837" y="3417794"/>
              <a:ext cx="790520" cy="808894"/>
              <a:chOff x="7317772" y="-1248083"/>
              <a:chExt cx="914400" cy="914400"/>
            </a:xfrm>
            <a:grpFill/>
          </p:grpSpPr>
          <p:pic>
            <p:nvPicPr>
              <p:cNvPr id="113" name="Grafika 48" descr="Znaczek — znacznik wyboru 1 z wypełnieniem pełnym">
                <a:extLst>
                  <a:ext uri="{FF2B5EF4-FFF2-40B4-BE49-F238E27FC236}">
                    <a16:creationId xmlns:a16="http://schemas.microsoft.com/office/drawing/2014/main" id="{97AB310D-7063-CB83-B252-C28E64B057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317772" y="-1248083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14" name="Grafika 49" descr="Znaczek — znacznik wyboru 1 z wypełnieniem pełnym">
                <a:extLst>
                  <a:ext uri="{FF2B5EF4-FFF2-40B4-BE49-F238E27FC236}">
                    <a16:creationId xmlns:a16="http://schemas.microsoft.com/office/drawing/2014/main" id="{6D5A7430-9016-82A5-77FE-1688C83A2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7317772" y="-1248083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112" name="Owal 111">
              <a:extLst>
                <a:ext uri="{FF2B5EF4-FFF2-40B4-BE49-F238E27FC236}">
                  <a16:creationId xmlns:a16="http://schemas.microsoft.com/office/drawing/2014/main" id="{C37925E6-5585-169C-F03B-1D8C0EEF7DB9}"/>
                </a:ext>
              </a:extLst>
            </p:cNvPr>
            <p:cNvSpPr/>
            <p:nvPr/>
          </p:nvSpPr>
          <p:spPr>
            <a:xfrm>
              <a:off x="12680097" y="3519712"/>
              <a:ext cx="612000" cy="612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"/>
            </a:p>
          </p:txBody>
        </p:sp>
      </p:grpSp>
      <p:grpSp>
        <p:nvGrpSpPr>
          <p:cNvPr id="115" name="Grupa 114">
            <a:extLst>
              <a:ext uri="{FF2B5EF4-FFF2-40B4-BE49-F238E27FC236}">
                <a16:creationId xmlns:a16="http://schemas.microsoft.com/office/drawing/2014/main" id="{335D0F68-50F1-06BC-0BD3-6C4AE1282D5C}"/>
              </a:ext>
            </a:extLst>
          </p:cNvPr>
          <p:cNvGrpSpPr/>
          <p:nvPr/>
        </p:nvGrpSpPr>
        <p:grpSpPr>
          <a:xfrm>
            <a:off x="13381584" y="2588753"/>
            <a:ext cx="573148" cy="586470"/>
            <a:chOff x="12590837" y="3417794"/>
            <a:chExt cx="790520" cy="808894"/>
          </a:xfrm>
        </p:grpSpPr>
        <p:grpSp>
          <p:nvGrpSpPr>
            <p:cNvPr id="116" name="Grupa 115">
              <a:extLst>
                <a:ext uri="{FF2B5EF4-FFF2-40B4-BE49-F238E27FC236}">
                  <a16:creationId xmlns:a16="http://schemas.microsoft.com/office/drawing/2014/main" id="{5BBFF28B-F3BB-3250-6D34-D7CFAC17E803}"/>
                </a:ext>
              </a:extLst>
            </p:cNvPr>
            <p:cNvGrpSpPr/>
            <p:nvPr/>
          </p:nvGrpSpPr>
          <p:grpSpPr>
            <a:xfrm>
              <a:off x="12590837" y="3417794"/>
              <a:ext cx="790520" cy="808894"/>
              <a:chOff x="7317772" y="-1248083"/>
              <a:chExt cx="914400" cy="914400"/>
            </a:xfrm>
          </p:grpSpPr>
          <p:pic>
            <p:nvPicPr>
              <p:cNvPr id="118" name="Grafika 48" descr="Znaczek — znacznik wyboru 1 z wypełnieniem pełnym">
                <a:extLst>
                  <a:ext uri="{FF2B5EF4-FFF2-40B4-BE49-F238E27FC236}">
                    <a16:creationId xmlns:a16="http://schemas.microsoft.com/office/drawing/2014/main" id="{E33801E9-073F-FDF9-9C14-44F7D3B23A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317772" y="-1248083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19" name="Grafika 49" descr="Znaczek — znacznik wyboru 1 z wypełnieniem pełnym">
                <a:extLst>
                  <a:ext uri="{FF2B5EF4-FFF2-40B4-BE49-F238E27FC236}">
                    <a16:creationId xmlns:a16="http://schemas.microsoft.com/office/drawing/2014/main" id="{1CF53455-0844-552B-BF39-C9567F842A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7317772" y="-1248083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117" name="Owal 116">
              <a:extLst>
                <a:ext uri="{FF2B5EF4-FFF2-40B4-BE49-F238E27FC236}">
                  <a16:creationId xmlns:a16="http://schemas.microsoft.com/office/drawing/2014/main" id="{F65FBDDA-7A46-EA1C-8C3D-3FAD5A2AABED}"/>
                </a:ext>
              </a:extLst>
            </p:cNvPr>
            <p:cNvSpPr/>
            <p:nvPr/>
          </p:nvSpPr>
          <p:spPr>
            <a:xfrm>
              <a:off x="12680097" y="3519712"/>
              <a:ext cx="612000" cy="612000"/>
            </a:xfrm>
            <a:prstGeom prst="ellipse">
              <a:avLst/>
            </a:prstGeom>
            <a:solidFill>
              <a:srgbClr val="28C5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"/>
            </a:p>
          </p:txBody>
        </p:sp>
      </p:grpSp>
      <p:grpSp>
        <p:nvGrpSpPr>
          <p:cNvPr id="120" name="Grupa 119">
            <a:extLst>
              <a:ext uri="{FF2B5EF4-FFF2-40B4-BE49-F238E27FC236}">
                <a16:creationId xmlns:a16="http://schemas.microsoft.com/office/drawing/2014/main" id="{E1E84E6E-7FD5-B912-9B98-02AE8877A006}"/>
              </a:ext>
            </a:extLst>
          </p:cNvPr>
          <p:cNvGrpSpPr/>
          <p:nvPr/>
        </p:nvGrpSpPr>
        <p:grpSpPr>
          <a:xfrm>
            <a:off x="19320564" y="2588753"/>
            <a:ext cx="573148" cy="586470"/>
            <a:chOff x="12590837" y="3417794"/>
            <a:chExt cx="790520" cy="808894"/>
          </a:xfrm>
        </p:grpSpPr>
        <p:grpSp>
          <p:nvGrpSpPr>
            <p:cNvPr id="121" name="Grupa 120">
              <a:extLst>
                <a:ext uri="{FF2B5EF4-FFF2-40B4-BE49-F238E27FC236}">
                  <a16:creationId xmlns:a16="http://schemas.microsoft.com/office/drawing/2014/main" id="{50D00633-D3A3-DCD5-95A1-80DBA05AFAC6}"/>
                </a:ext>
              </a:extLst>
            </p:cNvPr>
            <p:cNvGrpSpPr/>
            <p:nvPr/>
          </p:nvGrpSpPr>
          <p:grpSpPr>
            <a:xfrm>
              <a:off x="12590837" y="3417794"/>
              <a:ext cx="790520" cy="808894"/>
              <a:chOff x="7317772" y="-1248083"/>
              <a:chExt cx="914400" cy="914400"/>
            </a:xfrm>
          </p:grpSpPr>
          <p:pic>
            <p:nvPicPr>
              <p:cNvPr id="123" name="Grafika 48" descr="Znaczek — znacznik wyboru 1 z wypełnieniem pełnym">
                <a:extLst>
                  <a:ext uri="{FF2B5EF4-FFF2-40B4-BE49-F238E27FC236}">
                    <a16:creationId xmlns:a16="http://schemas.microsoft.com/office/drawing/2014/main" id="{ADF87FBE-0999-6560-8272-A72E58FC60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7317772" y="-1248083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24" name="Grafika 49" descr="Znaczek — znacznik wyboru 1 z wypełnieniem pełnym">
                <a:extLst>
                  <a:ext uri="{FF2B5EF4-FFF2-40B4-BE49-F238E27FC236}">
                    <a16:creationId xmlns:a16="http://schemas.microsoft.com/office/drawing/2014/main" id="{7FA45122-7996-7E90-A815-4DDF59A935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7317772" y="-1248083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122" name="Owal 121">
              <a:extLst>
                <a:ext uri="{FF2B5EF4-FFF2-40B4-BE49-F238E27FC236}">
                  <a16:creationId xmlns:a16="http://schemas.microsoft.com/office/drawing/2014/main" id="{FB7A7E2B-5391-CB60-EE3F-9A8FDD3134F7}"/>
                </a:ext>
              </a:extLst>
            </p:cNvPr>
            <p:cNvSpPr/>
            <p:nvPr/>
          </p:nvSpPr>
          <p:spPr>
            <a:xfrm>
              <a:off x="12680097" y="3519712"/>
              <a:ext cx="612000" cy="612000"/>
            </a:xfrm>
            <a:prstGeom prst="ellipse">
              <a:avLst/>
            </a:prstGeom>
            <a:solidFill>
              <a:srgbClr val="48D6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"/>
            </a:p>
          </p:txBody>
        </p:sp>
      </p:grpSp>
      <p:grpSp>
        <p:nvGrpSpPr>
          <p:cNvPr id="134" name="Grupa 133">
            <a:extLst>
              <a:ext uri="{FF2B5EF4-FFF2-40B4-BE49-F238E27FC236}">
                <a16:creationId xmlns:a16="http://schemas.microsoft.com/office/drawing/2014/main" id="{53DF72A3-5CC4-4733-620C-88930B4FA45F}"/>
              </a:ext>
            </a:extLst>
          </p:cNvPr>
          <p:cNvGrpSpPr/>
          <p:nvPr/>
        </p:nvGrpSpPr>
        <p:grpSpPr>
          <a:xfrm>
            <a:off x="10412094" y="2588753"/>
            <a:ext cx="573148" cy="586470"/>
            <a:chOff x="12590837" y="3417794"/>
            <a:chExt cx="790520" cy="808894"/>
          </a:xfrm>
        </p:grpSpPr>
        <p:grpSp>
          <p:nvGrpSpPr>
            <p:cNvPr id="135" name="Grupa 134">
              <a:extLst>
                <a:ext uri="{FF2B5EF4-FFF2-40B4-BE49-F238E27FC236}">
                  <a16:creationId xmlns:a16="http://schemas.microsoft.com/office/drawing/2014/main" id="{3AD19CA4-CEAF-13DA-F85C-8F9B8A6FF730}"/>
                </a:ext>
              </a:extLst>
            </p:cNvPr>
            <p:cNvGrpSpPr/>
            <p:nvPr/>
          </p:nvGrpSpPr>
          <p:grpSpPr>
            <a:xfrm>
              <a:off x="12590837" y="3417794"/>
              <a:ext cx="790520" cy="808894"/>
              <a:chOff x="7317772" y="-1248083"/>
              <a:chExt cx="914400" cy="914400"/>
            </a:xfrm>
          </p:grpSpPr>
          <p:pic>
            <p:nvPicPr>
              <p:cNvPr id="137" name="Grafika 48" descr="Znaczek — znacznik wyboru 1 z wypełnieniem pełnym">
                <a:extLst>
                  <a:ext uri="{FF2B5EF4-FFF2-40B4-BE49-F238E27FC236}">
                    <a16:creationId xmlns:a16="http://schemas.microsoft.com/office/drawing/2014/main" id="{2AAAAA02-F2C5-E775-52E2-A78345F931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317772" y="-1248083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38" name="Grafika 49" descr="Znaczek — znacznik wyboru 1 z wypełnieniem pełnym">
                <a:extLst>
                  <a:ext uri="{FF2B5EF4-FFF2-40B4-BE49-F238E27FC236}">
                    <a16:creationId xmlns:a16="http://schemas.microsoft.com/office/drawing/2014/main" id="{B1508393-2D05-6678-B67C-5DC6F02AB6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7317772" y="-1248083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136" name="Owal 135">
              <a:extLst>
                <a:ext uri="{FF2B5EF4-FFF2-40B4-BE49-F238E27FC236}">
                  <a16:creationId xmlns:a16="http://schemas.microsoft.com/office/drawing/2014/main" id="{C4107334-94AB-6B38-4186-26B4C568F464}"/>
                </a:ext>
              </a:extLst>
            </p:cNvPr>
            <p:cNvSpPr/>
            <p:nvPr/>
          </p:nvSpPr>
          <p:spPr>
            <a:xfrm>
              <a:off x="12680097" y="3519712"/>
              <a:ext cx="612000" cy="612000"/>
            </a:xfrm>
            <a:prstGeom prst="ellipse">
              <a:avLst/>
            </a:prstGeom>
            <a:solidFill>
              <a:srgbClr val="04B3F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"/>
            </a:p>
          </p:txBody>
        </p:sp>
      </p:grpSp>
      <p:grpSp>
        <p:nvGrpSpPr>
          <p:cNvPr id="139" name="Grupa 138">
            <a:extLst>
              <a:ext uri="{FF2B5EF4-FFF2-40B4-BE49-F238E27FC236}">
                <a16:creationId xmlns:a16="http://schemas.microsoft.com/office/drawing/2014/main" id="{6EEDEBBC-81AA-CB7C-58FE-4D4B376C1B4E}"/>
              </a:ext>
            </a:extLst>
          </p:cNvPr>
          <p:cNvGrpSpPr/>
          <p:nvPr/>
        </p:nvGrpSpPr>
        <p:grpSpPr>
          <a:xfrm>
            <a:off x="16351074" y="2588753"/>
            <a:ext cx="573148" cy="586470"/>
            <a:chOff x="12590837" y="3417794"/>
            <a:chExt cx="790520" cy="808894"/>
          </a:xfrm>
        </p:grpSpPr>
        <p:grpSp>
          <p:nvGrpSpPr>
            <p:cNvPr id="140" name="Grupa 139">
              <a:extLst>
                <a:ext uri="{FF2B5EF4-FFF2-40B4-BE49-F238E27FC236}">
                  <a16:creationId xmlns:a16="http://schemas.microsoft.com/office/drawing/2014/main" id="{58206C16-8C19-3C12-1708-461D907E5663}"/>
                </a:ext>
              </a:extLst>
            </p:cNvPr>
            <p:cNvGrpSpPr/>
            <p:nvPr/>
          </p:nvGrpSpPr>
          <p:grpSpPr>
            <a:xfrm>
              <a:off x="12590837" y="3417794"/>
              <a:ext cx="790520" cy="808894"/>
              <a:chOff x="7317772" y="-1248083"/>
              <a:chExt cx="914400" cy="914400"/>
            </a:xfrm>
          </p:grpSpPr>
          <p:pic>
            <p:nvPicPr>
              <p:cNvPr id="142" name="Grafika 48" descr="Znaczek — znacznik wyboru 1 z wypełnieniem pełnym">
                <a:extLst>
                  <a:ext uri="{FF2B5EF4-FFF2-40B4-BE49-F238E27FC236}">
                    <a16:creationId xmlns:a16="http://schemas.microsoft.com/office/drawing/2014/main" id="{8A8EA758-C8AC-35B7-02F2-C6626E0CA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7317772" y="-1248083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43" name="Grafika 49" descr="Znaczek — znacznik wyboru 1 z wypełnieniem pełnym">
                <a:extLst>
                  <a:ext uri="{FF2B5EF4-FFF2-40B4-BE49-F238E27FC236}">
                    <a16:creationId xmlns:a16="http://schemas.microsoft.com/office/drawing/2014/main" id="{69FA035E-63CA-FB4E-5405-D534F9A047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7317772" y="-1248083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141" name="Owal 140">
              <a:extLst>
                <a:ext uri="{FF2B5EF4-FFF2-40B4-BE49-F238E27FC236}">
                  <a16:creationId xmlns:a16="http://schemas.microsoft.com/office/drawing/2014/main" id="{B2602DDC-B0FB-9ED8-E44A-A3CF751B73D6}"/>
                </a:ext>
              </a:extLst>
            </p:cNvPr>
            <p:cNvSpPr/>
            <p:nvPr/>
          </p:nvSpPr>
          <p:spPr>
            <a:xfrm>
              <a:off x="12680097" y="3519712"/>
              <a:ext cx="612000" cy="612000"/>
            </a:xfrm>
            <a:prstGeom prst="ellipse">
              <a:avLst/>
            </a:prstGeom>
            <a:solidFill>
              <a:srgbClr val="28C5F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"/>
            </a:p>
          </p:txBody>
        </p:sp>
      </p:grpSp>
      <p:grpSp>
        <p:nvGrpSpPr>
          <p:cNvPr id="144" name="Grupa 143">
            <a:extLst>
              <a:ext uri="{FF2B5EF4-FFF2-40B4-BE49-F238E27FC236}">
                <a16:creationId xmlns:a16="http://schemas.microsoft.com/office/drawing/2014/main" id="{2AFA235B-7C3E-0294-55BD-21413811F182}"/>
              </a:ext>
            </a:extLst>
          </p:cNvPr>
          <p:cNvGrpSpPr/>
          <p:nvPr/>
        </p:nvGrpSpPr>
        <p:grpSpPr>
          <a:xfrm>
            <a:off x="22290058" y="2588753"/>
            <a:ext cx="573148" cy="586470"/>
            <a:chOff x="12590837" y="3417794"/>
            <a:chExt cx="790520" cy="808894"/>
          </a:xfrm>
        </p:grpSpPr>
        <p:grpSp>
          <p:nvGrpSpPr>
            <p:cNvPr id="145" name="Grupa 144">
              <a:extLst>
                <a:ext uri="{FF2B5EF4-FFF2-40B4-BE49-F238E27FC236}">
                  <a16:creationId xmlns:a16="http://schemas.microsoft.com/office/drawing/2014/main" id="{D649E46D-F70A-D15A-458B-CC139A580B2B}"/>
                </a:ext>
              </a:extLst>
            </p:cNvPr>
            <p:cNvGrpSpPr/>
            <p:nvPr/>
          </p:nvGrpSpPr>
          <p:grpSpPr>
            <a:xfrm>
              <a:off x="12590837" y="3417794"/>
              <a:ext cx="790520" cy="808894"/>
              <a:chOff x="7317772" y="-1248083"/>
              <a:chExt cx="914400" cy="914400"/>
            </a:xfrm>
          </p:grpSpPr>
          <p:pic>
            <p:nvPicPr>
              <p:cNvPr id="147" name="Grafika 48" descr="Znaczek — znacznik wyboru 1 z wypełnieniem pełnym">
                <a:extLst>
                  <a:ext uri="{FF2B5EF4-FFF2-40B4-BE49-F238E27FC236}">
                    <a16:creationId xmlns:a16="http://schemas.microsoft.com/office/drawing/2014/main" id="{81F1FCFD-D50E-72C9-1B7E-939499845A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7317772" y="-1248083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48" name="Grafika 49" descr="Znaczek — znacznik wyboru 1 z wypełnieniem pełnym">
                <a:extLst>
                  <a:ext uri="{FF2B5EF4-FFF2-40B4-BE49-F238E27FC236}">
                    <a16:creationId xmlns:a16="http://schemas.microsoft.com/office/drawing/2014/main" id="{9F8981FA-0332-5E25-062D-81447457D9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7317772" y="-1248083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146" name="Owal 145">
              <a:extLst>
                <a:ext uri="{FF2B5EF4-FFF2-40B4-BE49-F238E27FC236}">
                  <a16:creationId xmlns:a16="http://schemas.microsoft.com/office/drawing/2014/main" id="{ABDA3E49-2F52-BFD4-E4D0-C9A5D7CC1C37}"/>
                </a:ext>
              </a:extLst>
            </p:cNvPr>
            <p:cNvSpPr/>
            <p:nvPr/>
          </p:nvSpPr>
          <p:spPr>
            <a:xfrm>
              <a:off x="12680097" y="3519712"/>
              <a:ext cx="612000" cy="612000"/>
            </a:xfrm>
            <a:prstGeom prst="ellipse">
              <a:avLst/>
            </a:prstGeom>
            <a:solidFill>
              <a:srgbClr val="48D6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"/>
            </a:p>
          </p:txBody>
        </p:sp>
      </p:grpSp>
      <p:sp>
        <p:nvSpPr>
          <p:cNvPr id="152" name="Prostokąt 151">
            <a:extLst>
              <a:ext uri="{FF2B5EF4-FFF2-40B4-BE49-F238E27FC236}">
                <a16:creationId xmlns:a16="http://schemas.microsoft.com/office/drawing/2014/main" id="{E84DEDC6-F465-AACA-6E05-8A46DF3E1BC2}"/>
              </a:ext>
            </a:extLst>
          </p:cNvPr>
          <p:cNvSpPr/>
          <p:nvPr/>
        </p:nvSpPr>
        <p:spPr>
          <a:xfrm>
            <a:off x="663878" y="5469717"/>
            <a:ext cx="2326100" cy="72000"/>
          </a:xfrm>
          <a:prstGeom prst="rect">
            <a:avLst/>
          </a:prstGeom>
          <a:solidFill>
            <a:srgbClr val="094E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"/>
          </a:p>
        </p:txBody>
      </p:sp>
      <p:sp>
        <p:nvSpPr>
          <p:cNvPr id="153" name="Prostokąt 152">
            <a:extLst>
              <a:ext uri="{FF2B5EF4-FFF2-40B4-BE49-F238E27FC236}">
                <a16:creationId xmlns:a16="http://schemas.microsoft.com/office/drawing/2014/main" id="{6D1A092D-941B-B714-670C-378CBF036A8F}"/>
              </a:ext>
            </a:extLst>
          </p:cNvPr>
          <p:cNvSpPr/>
          <p:nvPr/>
        </p:nvSpPr>
        <p:spPr>
          <a:xfrm>
            <a:off x="663878" y="7308529"/>
            <a:ext cx="2326100" cy="72000"/>
          </a:xfrm>
          <a:prstGeom prst="rect">
            <a:avLst/>
          </a:prstGeom>
          <a:solidFill>
            <a:srgbClr val="094E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"/>
          </a:p>
        </p:txBody>
      </p:sp>
      <p:sp>
        <p:nvSpPr>
          <p:cNvPr id="154" name="Prostokąt 153">
            <a:extLst>
              <a:ext uri="{FF2B5EF4-FFF2-40B4-BE49-F238E27FC236}">
                <a16:creationId xmlns:a16="http://schemas.microsoft.com/office/drawing/2014/main" id="{277B2A0D-A538-84AC-E790-3EBDAFCEB4CA}"/>
              </a:ext>
            </a:extLst>
          </p:cNvPr>
          <p:cNvSpPr/>
          <p:nvPr/>
        </p:nvSpPr>
        <p:spPr>
          <a:xfrm>
            <a:off x="3520738" y="11085578"/>
            <a:ext cx="2326100" cy="72000"/>
          </a:xfrm>
          <a:prstGeom prst="rect">
            <a:avLst/>
          </a:prstGeom>
          <a:solidFill>
            <a:srgbClr val="04B3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"/>
          </a:p>
        </p:txBody>
      </p:sp>
      <p:sp>
        <p:nvSpPr>
          <p:cNvPr id="155" name="Prostokąt 154">
            <a:extLst>
              <a:ext uri="{FF2B5EF4-FFF2-40B4-BE49-F238E27FC236}">
                <a16:creationId xmlns:a16="http://schemas.microsoft.com/office/drawing/2014/main" id="{EF8FDC7C-E604-D54B-23AC-C4525F73EB58}"/>
              </a:ext>
            </a:extLst>
          </p:cNvPr>
          <p:cNvSpPr/>
          <p:nvPr/>
        </p:nvSpPr>
        <p:spPr>
          <a:xfrm>
            <a:off x="3555186" y="6315445"/>
            <a:ext cx="2326100" cy="72000"/>
          </a:xfrm>
          <a:prstGeom prst="rect">
            <a:avLst/>
          </a:prstGeom>
          <a:solidFill>
            <a:srgbClr val="04B3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"/>
          </a:p>
        </p:txBody>
      </p:sp>
      <p:sp>
        <p:nvSpPr>
          <p:cNvPr id="156" name="Prostokąt 155">
            <a:extLst>
              <a:ext uri="{FF2B5EF4-FFF2-40B4-BE49-F238E27FC236}">
                <a16:creationId xmlns:a16="http://schemas.microsoft.com/office/drawing/2014/main" id="{C3DF7D66-7D6A-9373-99D6-5B7C21CAE4F6}"/>
              </a:ext>
            </a:extLst>
          </p:cNvPr>
          <p:cNvSpPr/>
          <p:nvPr/>
        </p:nvSpPr>
        <p:spPr>
          <a:xfrm>
            <a:off x="9547582" y="5275498"/>
            <a:ext cx="2326100" cy="72000"/>
          </a:xfrm>
          <a:prstGeom prst="rect">
            <a:avLst/>
          </a:prstGeom>
          <a:solidFill>
            <a:srgbClr val="28C5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"/>
          </a:p>
        </p:txBody>
      </p:sp>
      <p:sp>
        <p:nvSpPr>
          <p:cNvPr id="162" name="Symbol zastępczy numeru slajdu 4">
            <a:extLst>
              <a:ext uri="{FF2B5EF4-FFF2-40B4-BE49-F238E27FC236}">
                <a16:creationId xmlns:a16="http://schemas.microsoft.com/office/drawing/2014/main" id="{C642A5CA-90FD-3A6F-4FC7-7F6E9433FBE8}"/>
              </a:ext>
            </a:extLst>
          </p:cNvPr>
          <p:cNvSpPr txBox="1">
            <a:spLocks/>
          </p:cNvSpPr>
          <p:nvPr/>
        </p:nvSpPr>
        <p:spPr>
          <a:xfrm>
            <a:off x="21263478" y="12777529"/>
            <a:ext cx="2256196" cy="36785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marL="0" algn="r" eaLnBrk="1" hangingPunct="1">
              <a:defRPr sz="900" b="1" i="0" baseline="0">
                <a:solidFill>
                  <a:schemeClr val="tx2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0" eaLnBrk="1" hangingPunct="1"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eaLnBrk="1" hangingPunct="1"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31738" eaLnBrk="1" hangingPunct="1">
              <a:defRPr>
                <a:latin typeface="+mn-lt"/>
                <a:ea typeface="+mn-ea"/>
                <a:cs typeface="+mn-cs"/>
              </a:defRPr>
            </a:lvl4pPr>
            <a:lvl5pPr marL="1108985" eaLnBrk="1" hangingPunct="1">
              <a:defRPr>
                <a:latin typeface="+mn-lt"/>
                <a:ea typeface="+mn-ea"/>
                <a:cs typeface="+mn-cs"/>
              </a:defRPr>
            </a:lvl5pPr>
            <a:lvl6pPr marL="1386231" eaLnBrk="1" hangingPunct="1">
              <a:defRPr>
                <a:latin typeface="+mn-lt"/>
                <a:ea typeface="+mn-ea"/>
                <a:cs typeface="+mn-cs"/>
              </a:defRPr>
            </a:lvl6pPr>
            <a:lvl7pPr marL="1663477" eaLnBrk="1" hangingPunct="1">
              <a:defRPr>
                <a:latin typeface="+mn-lt"/>
                <a:ea typeface="+mn-ea"/>
                <a:cs typeface="+mn-cs"/>
              </a:defRPr>
            </a:lvl7pPr>
            <a:lvl8pPr marL="1940723" eaLnBrk="1" hangingPunct="1">
              <a:defRPr>
                <a:latin typeface="+mn-lt"/>
                <a:ea typeface="+mn-ea"/>
                <a:cs typeface="+mn-cs"/>
              </a:defRPr>
            </a:lvl8pPr>
            <a:lvl9pPr marL="221796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r" rtl="0"/>
            <a:fld id="{7FB749AA-DFD3-49FF-A46D-6425A0886B7C}" type="slidenum">
              <a:rPr sz="1800">
                <a:solidFill>
                  <a:schemeClr val="bg1"/>
                </a:solidFill>
              </a:rPr>
              <a:pPr algn="r" rtl="0"/>
              <a:t>3</a:t>
            </a:fld>
            <a:endParaRPr lang="pl" sz="1800">
              <a:solidFill>
                <a:schemeClr val="bg1"/>
              </a:solidFill>
            </a:endParaRPr>
          </a:p>
        </p:txBody>
      </p:sp>
      <p:sp>
        <p:nvSpPr>
          <p:cNvPr id="163" name="pole tekstowe 162">
            <a:extLst>
              <a:ext uri="{FF2B5EF4-FFF2-40B4-BE49-F238E27FC236}">
                <a16:creationId xmlns:a16="http://schemas.microsoft.com/office/drawing/2014/main" id="{AA2203D8-35D7-CCB1-7BDD-6212AA49A8C5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864326" y="13108265"/>
            <a:ext cx="6201496" cy="276999"/>
          </a:xfrm>
          <a:prstGeom prst="rect">
            <a:avLst/>
          </a:prstGeom>
        </p:spPr>
        <p:txBody>
          <a:bodyPr horzOverflow="overflow" wrap="square" lIns="0" tIns="0" rIns="0" bIns="0">
            <a:spAutoFit/>
          </a:bodyPr>
          <a:lstStyle/>
          <a:p>
            <a:pPr algn="l" rtl="0"/>
            <a:r>
              <a:rPr lang="pl" b="0" i="0" u="none" spc="100" baseline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Informacja publiczna</a:t>
            </a:r>
          </a:p>
        </p:txBody>
      </p:sp>
      <p:pic>
        <p:nvPicPr>
          <p:cNvPr id="5" name="Obraz 4" descr="Obraz zawierający Grafika, Czcionka, logo, projekt graficzny&#10;&#10;Opis wygenerowany automatycznie">
            <a:extLst>
              <a:ext uri="{FF2B5EF4-FFF2-40B4-BE49-F238E27FC236}">
                <a16:creationId xmlns:a16="http://schemas.microsoft.com/office/drawing/2014/main" id="{C6C7653D-53D2-4F9C-9C63-BE5AAA803DC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9652" y="526450"/>
            <a:ext cx="2640400" cy="1143000"/>
          </a:xfrm>
          <a:prstGeom prst="rect">
            <a:avLst/>
          </a:prstGeom>
        </p:spPr>
      </p:pic>
      <p:pic>
        <p:nvPicPr>
          <p:cNvPr id="12" name="Grafika 11">
            <a:extLst>
              <a:ext uri="{FF2B5EF4-FFF2-40B4-BE49-F238E27FC236}">
                <a16:creationId xmlns:a16="http://schemas.microsoft.com/office/drawing/2014/main" id="{F6D89F24-4959-F2D7-A3C2-A37AEF1ABBA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882001" y="1529408"/>
            <a:ext cx="632274" cy="63228"/>
          </a:xfrm>
          <a:prstGeom prst="rect">
            <a:avLst/>
          </a:prstGeom>
        </p:spPr>
      </p:pic>
      <p:sp>
        <p:nvSpPr>
          <p:cNvPr id="14" name="Podtytuł 2">
            <a:extLst>
              <a:ext uri="{FF2B5EF4-FFF2-40B4-BE49-F238E27FC236}">
                <a16:creationId xmlns:a16="http://schemas.microsoft.com/office/drawing/2014/main" id="{2EA0E5AF-58DE-5F90-91A1-D8BB025DF1A0}"/>
              </a:ext>
            </a:extLst>
          </p:cNvPr>
          <p:cNvSpPr txBox="1">
            <a:spLocks/>
          </p:cNvSpPr>
          <p:nvPr/>
        </p:nvSpPr>
        <p:spPr>
          <a:xfrm>
            <a:off x="882000" y="670633"/>
            <a:ext cx="18538200" cy="127906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eaLnBrk="1" hangingPunct="1">
              <a:defRPr sz="1800" b="1" i="0" baseline="0">
                <a:solidFill>
                  <a:schemeClr val="tx2"/>
                </a:solidFill>
                <a:latin typeface="+mn-lt"/>
                <a:ea typeface="+mn-ea"/>
                <a:cs typeface="Arial"/>
              </a:defRPr>
            </a:lvl1pPr>
            <a:lvl2pPr marL="0" eaLnBrk="1" hangingPunct="1"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0" eaLnBrk="1" hangingPunct="1">
              <a:defRPr sz="18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831738" eaLnBrk="1" hangingPunct="1">
              <a:defRPr>
                <a:latin typeface="+mn-lt"/>
                <a:ea typeface="+mn-ea"/>
                <a:cs typeface="+mn-cs"/>
              </a:defRPr>
            </a:lvl4pPr>
            <a:lvl5pPr marL="1108985" eaLnBrk="1" hangingPunct="1">
              <a:defRPr>
                <a:latin typeface="+mn-lt"/>
                <a:ea typeface="+mn-ea"/>
                <a:cs typeface="+mn-cs"/>
              </a:defRPr>
            </a:lvl5pPr>
            <a:lvl6pPr marL="1386231" eaLnBrk="1" hangingPunct="1">
              <a:defRPr>
                <a:latin typeface="+mn-lt"/>
                <a:ea typeface="+mn-ea"/>
                <a:cs typeface="+mn-cs"/>
              </a:defRPr>
            </a:lvl6pPr>
            <a:lvl7pPr marL="1663477" eaLnBrk="1" hangingPunct="1">
              <a:defRPr>
                <a:latin typeface="+mn-lt"/>
                <a:ea typeface="+mn-ea"/>
                <a:cs typeface="+mn-cs"/>
              </a:defRPr>
            </a:lvl7pPr>
            <a:lvl8pPr marL="1940723" eaLnBrk="1" hangingPunct="1">
              <a:defRPr>
                <a:latin typeface="+mn-lt"/>
                <a:ea typeface="+mn-ea"/>
                <a:cs typeface="+mn-cs"/>
              </a:defRPr>
            </a:lvl8pPr>
            <a:lvl9pPr marL="2217969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pl" sz="3600" b="1" i="0" u="none" baseline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Harmonogram budowy pierwszej elektrowni jądrowej w Polsce</a:t>
            </a:r>
          </a:p>
          <a:p>
            <a:endParaRPr lang="pl" sz="3600"/>
          </a:p>
        </p:txBody>
      </p:sp>
      <p:sp>
        <p:nvSpPr>
          <p:cNvPr id="4" name="Prostokąt 3">
            <a:extLst>
              <a:ext uri="{FF2B5EF4-FFF2-40B4-BE49-F238E27FC236}">
                <a16:creationId xmlns:a16="http://schemas.microsoft.com/office/drawing/2014/main" id="{90E60AD7-5255-E84B-7244-FFBD4F157291}"/>
              </a:ext>
            </a:extLst>
          </p:cNvPr>
          <p:cNvSpPr/>
          <p:nvPr/>
        </p:nvSpPr>
        <p:spPr>
          <a:xfrm>
            <a:off x="21151775" y="3325098"/>
            <a:ext cx="2880000" cy="2053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"/>
          </a:p>
        </p:txBody>
      </p:sp>
      <p:sp>
        <p:nvSpPr>
          <p:cNvPr id="15" name="object 50">
            <a:extLst>
              <a:ext uri="{FF2B5EF4-FFF2-40B4-BE49-F238E27FC236}">
                <a16:creationId xmlns:a16="http://schemas.microsoft.com/office/drawing/2014/main" id="{47047B9D-6202-1148-6D29-D13F316A0836}"/>
              </a:ext>
            </a:extLst>
          </p:cNvPr>
          <p:cNvSpPr txBox="1"/>
          <p:nvPr/>
        </p:nvSpPr>
        <p:spPr>
          <a:xfrm>
            <a:off x="21307890" y="4095635"/>
            <a:ext cx="2706198" cy="372751"/>
          </a:xfrm>
          <a:prstGeom prst="rect">
            <a:avLst/>
          </a:prstGeom>
        </p:spPr>
        <p:txBody>
          <a:bodyPr vert="horz" wrap="square" lIns="0" tIns="33866" rIns="0" bIns="0" rtlCol="0">
            <a:spAutoFit/>
          </a:bodyPr>
          <a:lstStyle>
            <a:defPPr>
              <a:defRPr lang="pl"/>
            </a:defPPr>
            <a:lvl1pPr marL="12700">
              <a:spcBef>
                <a:spcPts val="100"/>
              </a:spcBef>
              <a:defRPr sz="900" b="1" spc="-25">
                <a:solidFill>
                  <a:srgbClr val="EB6E19"/>
                </a:solidFill>
                <a:latin typeface="Century Gothic" panose="020B0502020202020204" pitchFamily="34" charset="0"/>
                <a:cs typeface="Century Gothic"/>
              </a:defRPr>
            </a:lvl1pPr>
          </a:lstStyle>
          <a:p>
            <a:pPr algn="l" rtl="0"/>
            <a:r>
              <a:rPr lang="pl" sz="2200" b="0" i="0" u="none" baseline="0">
                <a:solidFill>
                  <a:srgbClr val="00064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Rozpoczęcie eksploatacji komercyjnej Bloku 2 </a:t>
            </a:r>
          </a:p>
        </p:txBody>
      </p:sp>
      <p:sp>
        <p:nvSpPr>
          <p:cNvPr id="17" name="Prostokąt 16">
            <a:extLst>
              <a:ext uri="{FF2B5EF4-FFF2-40B4-BE49-F238E27FC236}">
                <a16:creationId xmlns:a16="http://schemas.microsoft.com/office/drawing/2014/main" id="{474D65DF-C233-E244-6B5E-820546C802AD}"/>
              </a:ext>
            </a:extLst>
          </p:cNvPr>
          <p:cNvSpPr/>
          <p:nvPr/>
        </p:nvSpPr>
        <p:spPr>
          <a:xfrm>
            <a:off x="21307890" y="3296316"/>
            <a:ext cx="1690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pl" sz="4000" b="1" i="0" u="none" baseline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Helvetica"/>
              </a:rPr>
              <a:t>2037</a:t>
            </a:r>
            <a:endParaRPr lang="pl" sz="400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69969CE4-5366-4EBA-109A-70696F153AF9}"/>
              </a:ext>
            </a:extLst>
          </p:cNvPr>
          <p:cNvSpPr/>
          <p:nvPr/>
        </p:nvSpPr>
        <p:spPr>
          <a:xfrm>
            <a:off x="21162664" y="5563024"/>
            <a:ext cx="2880000" cy="19820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"/>
          </a:p>
        </p:txBody>
      </p:sp>
      <p:sp>
        <p:nvSpPr>
          <p:cNvPr id="19" name="object 50">
            <a:extLst>
              <a:ext uri="{FF2B5EF4-FFF2-40B4-BE49-F238E27FC236}">
                <a16:creationId xmlns:a16="http://schemas.microsoft.com/office/drawing/2014/main" id="{8B21C221-9489-2A7F-DDFB-A66D76C91BCC}"/>
              </a:ext>
            </a:extLst>
          </p:cNvPr>
          <p:cNvSpPr txBox="1"/>
          <p:nvPr/>
        </p:nvSpPr>
        <p:spPr>
          <a:xfrm>
            <a:off x="21318779" y="6270910"/>
            <a:ext cx="2706198" cy="372751"/>
          </a:xfrm>
          <a:prstGeom prst="rect">
            <a:avLst/>
          </a:prstGeom>
        </p:spPr>
        <p:txBody>
          <a:bodyPr vert="horz" wrap="square" lIns="0" tIns="33866" rIns="0" bIns="0" rtlCol="0">
            <a:spAutoFit/>
          </a:bodyPr>
          <a:lstStyle>
            <a:defPPr>
              <a:defRPr lang="pl"/>
            </a:defPPr>
            <a:lvl1pPr marL="12700">
              <a:spcBef>
                <a:spcPts val="100"/>
              </a:spcBef>
              <a:defRPr sz="900" b="1" spc="-25">
                <a:solidFill>
                  <a:srgbClr val="EB6E19"/>
                </a:solidFill>
                <a:latin typeface="Century Gothic" panose="020B0502020202020204" pitchFamily="34" charset="0"/>
                <a:cs typeface="Century Gothic"/>
              </a:defRPr>
            </a:lvl1pPr>
          </a:lstStyle>
          <a:p>
            <a:pPr algn="l" rtl="0"/>
            <a:r>
              <a:rPr lang="pl" sz="2200" b="0" i="0" u="none" baseline="0">
                <a:solidFill>
                  <a:srgbClr val="00064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Rozpoczęcie eksploatacji komercyjnej Bloku 3 </a:t>
            </a:r>
          </a:p>
        </p:txBody>
      </p:sp>
      <p:sp>
        <p:nvSpPr>
          <p:cNvPr id="25" name="Prostokąt 24">
            <a:extLst>
              <a:ext uri="{FF2B5EF4-FFF2-40B4-BE49-F238E27FC236}">
                <a16:creationId xmlns:a16="http://schemas.microsoft.com/office/drawing/2014/main" id="{B2EBC64E-AFFC-7833-E0D0-17CAF0C19FBB}"/>
              </a:ext>
            </a:extLst>
          </p:cNvPr>
          <p:cNvSpPr/>
          <p:nvPr/>
        </p:nvSpPr>
        <p:spPr>
          <a:xfrm>
            <a:off x="21318779" y="5489148"/>
            <a:ext cx="1690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pl" sz="4000" b="1" i="0" u="none" baseline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Helvetica"/>
              </a:rPr>
              <a:t>2038</a:t>
            </a:r>
            <a:endParaRPr lang="pl" sz="400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object 50">
            <a:extLst>
              <a:ext uri="{FF2B5EF4-FFF2-40B4-BE49-F238E27FC236}">
                <a16:creationId xmlns:a16="http://schemas.microsoft.com/office/drawing/2014/main" id="{3980805B-1B26-CC87-5202-838848A0ABAF}"/>
              </a:ext>
            </a:extLst>
          </p:cNvPr>
          <p:cNvSpPr txBox="1"/>
          <p:nvPr/>
        </p:nvSpPr>
        <p:spPr>
          <a:xfrm>
            <a:off x="6452680" y="5488585"/>
            <a:ext cx="2609894" cy="1049859"/>
          </a:xfrm>
          <a:prstGeom prst="rect">
            <a:avLst/>
          </a:prstGeom>
        </p:spPr>
        <p:txBody>
          <a:bodyPr vert="horz" wrap="square" lIns="0" tIns="33866" rIns="0" bIns="0" rtlCol="0">
            <a:spAutoFit/>
          </a:bodyPr>
          <a:lstStyle>
            <a:defPPr>
              <a:defRPr lang="pl"/>
            </a:defPPr>
            <a:lvl1pPr marL="12700">
              <a:spcBef>
                <a:spcPts val="100"/>
              </a:spcBef>
              <a:defRPr sz="900" b="1" spc="-25">
                <a:solidFill>
                  <a:srgbClr val="EB6E19"/>
                </a:solidFill>
                <a:latin typeface="Century Gothic" panose="020B0502020202020204" pitchFamily="34" charset="0"/>
                <a:cs typeface="Century Gothic"/>
              </a:defRPr>
            </a:lvl1pPr>
          </a:lstStyle>
          <a:p>
            <a:pPr algn="l" rtl="0"/>
            <a:r>
              <a:rPr lang="pl" sz="2200" b="0" i="0" u="none" baseline="0">
                <a:solidFill>
                  <a:srgbClr val="00064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Złożenie wniosku o Zezwolenie na budowę</a:t>
            </a:r>
          </a:p>
        </p:txBody>
      </p:sp>
      <p:sp>
        <p:nvSpPr>
          <p:cNvPr id="28" name="Prostokąt 27">
            <a:extLst>
              <a:ext uri="{FF2B5EF4-FFF2-40B4-BE49-F238E27FC236}">
                <a16:creationId xmlns:a16="http://schemas.microsoft.com/office/drawing/2014/main" id="{CDB189CA-F824-F625-0B1B-AC69E4241412}"/>
              </a:ext>
            </a:extLst>
          </p:cNvPr>
          <p:cNvSpPr/>
          <p:nvPr/>
        </p:nvSpPr>
        <p:spPr>
          <a:xfrm>
            <a:off x="6517252" y="5280273"/>
            <a:ext cx="2326100" cy="72000"/>
          </a:xfrm>
          <a:prstGeom prst="rect">
            <a:avLst/>
          </a:prstGeom>
          <a:solidFill>
            <a:srgbClr val="04B3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"/>
          </a:p>
        </p:txBody>
      </p:sp>
      <p:sp>
        <p:nvSpPr>
          <p:cNvPr id="33" name="Prostokąt 32">
            <a:extLst>
              <a:ext uri="{FF2B5EF4-FFF2-40B4-BE49-F238E27FC236}">
                <a16:creationId xmlns:a16="http://schemas.microsoft.com/office/drawing/2014/main" id="{91292715-4F96-743C-C246-318C286D7A8C}"/>
              </a:ext>
            </a:extLst>
          </p:cNvPr>
          <p:cNvSpPr/>
          <p:nvPr/>
        </p:nvSpPr>
        <p:spPr>
          <a:xfrm>
            <a:off x="3525022" y="7370745"/>
            <a:ext cx="2326100" cy="72000"/>
          </a:xfrm>
          <a:prstGeom prst="rect">
            <a:avLst/>
          </a:prstGeom>
          <a:solidFill>
            <a:srgbClr val="04B3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"/>
          </a:p>
        </p:txBody>
      </p:sp>
      <p:sp>
        <p:nvSpPr>
          <p:cNvPr id="34" name="object 50">
            <a:extLst>
              <a:ext uri="{FF2B5EF4-FFF2-40B4-BE49-F238E27FC236}">
                <a16:creationId xmlns:a16="http://schemas.microsoft.com/office/drawing/2014/main" id="{C21F30C4-FF4B-6FB7-BA5E-A0AE535E9D72}"/>
              </a:ext>
            </a:extLst>
          </p:cNvPr>
          <p:cNvSpPr txBox="1"/>
          <p:nvPr/>
        </p:nvSpPr>
        <p:spPr>
          <a:xfrm>
            <a:off x="3443162" y="8598620"/>
            <a:ext cx="2671906" cy="711305"/>
          </a:xfrm>
          <a:prstGeom prst="rect">
            <a:avLst/>
          </a:prstGeom>
        </p:spPr>
        <p:txBody>
          <a:bodyPr vert="horz" wrap="square" lIns="0" tIns="33866" rIns="0" bIns="0" rtlCol="0">
            <a:spAutoFit/>
          </a:bodyPr>
          <a:lstStyle>
            <a:defPPr>
              <a:defRPr lang="pl"/>
            </a:defPPr>
            <a:lvl1pPr marL="12700">
              <a:spcBef>
                <a:spcPts val="100"/>
              </a:spcBef>
              <a:defRPr sz="900" b="1" spc="-25">
                <a:solidFill>
                  <a:srgbClr val="EB6E19"/>
                </a:solidFill>
                <a:latin typeface="Century Gothic" panose="020B0502020202020204" pitchFamily="34" charset="0"/>
                <a:cs typeface="Century Gothic"/>
              </a:defRPr>
            </a:lvl1pPr>
          </a:lstStyle>
          <a:p>
            <a:pPr algn="l" rtl="0"/>
            <a:r>
              <a:rPr lang="pl" sz="2200" b="0" i="0" u="none" baseline="0">
                <a:solidFill>
                  <a:srgbClr val="00064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Decyzja KE w sprawie mechanizmu wsparcia </a:t>
            </a:r>
          </a:p>
        </p:txBody>
      </p:sp>
      <p:grpSp>
        <p:nvGrpSpPr>
          <p:cNvPr id="40" name="Grupa 39">
            <a:extLst>
              <a:ext uri="{FF2B5EF4-FFF2-40B4-BE49-F238E27FC236}">
                <a16:creationId xmlns:a16="http://schemas.microsoft.com/office/drawing/2014/main" id="{F7949158-DF9E-815A-8009-A032562F1C95}"/>
              </a:ext>
            </a:extLst>
          </p:cNvPr>
          <p:cNvGrpSpPr/>
          <p:nvPr/>
        </p:nvGrpSpPr>
        <p:grpSpPr>
          <a:xfrm>
            <a:off x="11802005" y="9291856"/>
            <a:ext cx="7328298" cy="2989654"/>
            <a:chOff x="6134157" y="4859252"/>
            <a:chExt cx="3664149" cy="1494827"/>
          </a:xfrm>
        </p:grpSpPr>
        <p:sp>
          <p:nvSpPr>
            <p:cNvPr id="30" name="Prostokąt 29">
              <a:extLst>
                <a:ext uri="{FF2B5EF4-FFF2-40B4-BE49-F238E27FC236}">
                  <a16:creationId xmlns:a16="http://schemas.microsoft.com/office/drawing/2014/main" id="{CAA6961C-0C4F-1235-73BC-EC96B871E957}"/>
                </a:ext>
              </a:extLst>
            </p:cNvPr>
            <p:cNvSpPr/>
            <p:nvPr/>
          </p:nvSpPr>
          <p:spPr>
            <a:xfrm>
              <a:off x="6134157" y="4859252"/>
              <a:ext cx="3664149" cy="1494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l"/>
            </a:p>
          </p:txBody>
        </p:sp>
        <p:sp>
          <p:nvSpPr>
            <p:cNvPr id="31" name="Prostokąt 30">
              <a:extLst>
                <a:ext uri="{FF2B5EF4-FFF2-40B4-BE49-F238E27FC236}">
                  <a16:creationId xmlns:a16="http://schemas.microsoft.com/office/drawing/2014/main" id="{AB2E5A18-923C-CBDA-18D0-1A12121827C1}"/>
                </a:ext>
              </a:extLst>
            </p:cNvPr>
            <p:cNvSpPr/>
            <p:nvPr/>
          </p:nvSpPr>
          <p:spPr>
            <a:xfrm>
              <a:off x="6207988" y="4893324"/>
              <a:ext cx="2049607" cy="3539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 rtl="0"/>
              <a:r>
                <a:rPr lang="pl" sz="4000" b="1" i="0" u="none" baseline="0">
                  <a:solidFill>
                    <a:srgbClr val="002060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Helvetica"/>
                </a:rPr>
                <a:t>2027 - 2034 </a:t>
              </a:r>
              <a:endParaRPr lang="pl" sz="400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32" name="object 50">
              <a:extLst>
                <a:ext uri="{FF2B5EF4-FFF2-40B4-BE49-F238E27FC236}">
                  <a16:creationId xmlns:a16="http://schemas.microsoft.com/office/drawing/2014/main" id="{384DF3D2-670D-887B-3D09-3122B77F5EB0}"/>
                </a:ext>
              </a:extLst>
            </p:cNvPr>
            <p:cNvSpPr txBox="1"/>
            <p:nvPr/>
          </p:nvSpPr>
          <p:spPr>
            <a:xfrm>
              <a:off x="6207988" y="5756113"/>
              <a:ext cx="3590318" cy="355653"/>
            </a:xfrm>
            <a:prstGeom prst="rect">
              <a:avLst/>
            </a:prstGeom>
          </p:spPr>
          <p:txBody>
            <a:bodyPr vert="horz" wrap="square" lIns="0" tIns="33866" rIns="0" bIns="0" rtlCol="0">
              <a:spAutoFit/>
            </a:bodyPr>
            <a:lstStyle>
              <a:defPPr>
                <a:defRPr lang="pl"/>
              </a:defPPr>
              <a:lvl1pPr marL="12700">
                <a:spcBef>
                  <a:spcPts val="100"/>
                </a:spcBef>
                <a:defRPr sz="900" b="1" spc="-25">
                  <a:solidFill>
                    <a:srgbClr val="EB6E19"/>
                  </a:solidFill>
                  <a:latin typeface="Century Gothic" panose="020B0502020202020204" pitchFamily="34" charset="0"/>
                  <a:cs typeface="Century Gothic"/>
                </a:defRPr>
              </a:lvl1pPr>
            </a:lstStyle>
            <a:p>
              <a:pPr algn="l" rtl="0"/>
              <a:r>
                <a:rPr lang="pl" sz="2200" b="0" i="0" u="none" baseline="0">
                  <a:solidFill>
                    <a:srgbClr val="000647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Realizacja infrastruktury towarzyszącej EJ1, dróg, linii kolejowych, MOLF, stacji PSE w celu wyprowadzenia mocy</a:t>
              </a:r>
            </a:p>
          </p:txBody>
        </p:sp>
        <p:pic>
          <p:nvPicPr>
            <p:cNvPr id="35" name="Obraz 34">
              <a:extLst>
                <a:ext uri="{FF2B5EF4-FFF2-40B4-BE49-F238E27FC236}">
                  <a16:creationId xmlns:a16="http://schemas.microsoft.com/office/drawing/2014/main" id="{4C04693A-8387-50E1-1D08-AACEE1A392B1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3"/>
            <a:srcRect t="20494" b="19278"/>
            <a:stretch/>
          </p:blipFill>
          <p:spPr>
            <a:xfrm>
              <a:off x="7590429" y="5326347"/>
              <a:ext cx="446922" cy="269177"/>
            </a:xfrm>
            <a:prstGeom prst="rect">
              <a:avLst/>
            </a:prstGeom>
          </p:spPr>
        </p:pic>
        <p:pic>
          <p:nvPicPr>
            <p:cNvPr id="36" name="Obraz 35" descr="Obraz zawierający godło, symbol, logo, Znak towarowy&#10;&#10;Opis wygenerowany automatycznie">
              <a:extLst>
                <a:ext uri="{FF2B5EF4-FFF2-40B4-BE49-F238E27FC236}">
                  <a16:creationId xmlns:a16="http://schemas.microsoft.com/office/drawing/2014/main" id="{11179E01-7E70-C734-E74F-497005217681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4592" y="5280682"/>
              <a:ext cx="360506" cy="360506"/>
            </a:xfrm>
            <a:prstGeom prst="rect">
              <a:avLst/>
            </a:prstGeom>
          </p:spPr>
        </p:pic>
        <p:pic>
          <p:nvPicPr>
            <p:cNvPr id="37" name="Obraz 36" descr="Obraz zawierający design, Czcionka, zrzut ekranu&#10;&#10;Opis wygenerowany automatycznie">
              <a:extLst>
                <a:ext uri="{FF2B5EF4-FFF2-40B4-BE49-F238E27FC236}">
                  <a16:creationId xmlns:a16="http://schemas.microsoft.com/office/drawing/2014/main" id="{42359273-9031-71F8-4025-282FF4B2989D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5167" y="5350136"/>
              <a:ext cx="482920" cy="221598"/>
            </a:xfrm>
            <a:prstGeom prst="rect">
              <a:avLst/>
            </a:prstGeom>
          </p:spPr>
        </p:pic>
        <p:pic>
          <p:nvPicPr>
            <p:cNvPr id="38" name="Obraz 37" descr="Obraz zawierający Czcionka, Grafika, logo, symbol&#10;&#10;Opis wygenerowany automatycznie">
              <a:extLst>
                <a:ext uri="{FF2B5EF4-FFF2-40B4-BE49-F238E27FC236}">
                  <a16:creationId xmlns:a16="http://schemas.microsoft.com/office/drawing/2014/main" id="{553D980B-A6AE-58E8-BBA9-A5FB663DD060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2565" y="5377923"/>
              <a:ext cx="1052040" cy="166025"/>
            </a:xfrm>
            <a:prstGeom prst="rect">
              <a:avLst/>
            </a:prstGeom>
          </p:spPr>
        </p:pic>
      </p:grpSp>
      <p:sp>
        <p:nvSpPr>
          <p:cNvPr id="2" name="Prostokąt 1">
            <a:extLst>
              <a:ext uri="{FF2B5EF4-FFF2-40B4-BE49-F238E27FC236}">
                <a16:creationId xmlns:a16="http://schemas.microsoft.com/office/drawing/2014/main" id="{0DC4E93E-F4B5-9255-04FF-18CCBA2129CA}"/>
              </a:ext>
            </a:extLst>
          </p:cNvPr>
          <p:cNvSpPr/>
          <p:nvPr/>
        </p:nvSpPr>
        <p:spPr>
          <a:xfrm>
            <a:off x="3520738" y="8412671"/>
            <a:ext cx="2326100" cy="72000"/>
          </a:xfrm>
          <a:prstGeom prst="rect">
            <a:avLst/>
          </a:prstGeom>
          <a:solidFill>
            <a:srgbClr val="04B3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"/>
          </a:p>
        </p:txBody>
      </p:sp>
      <p:sp>
        <p:nvSpPr>
          <p:cNvPr id="29" name="object 50">
            <a:extLst>
              <a:ext uri="{FF2B5EF4-FFF2-40B4-BE49-F238E27FC236}">
                <a16:creationId xmlns:a16="http://schemas.microsoft.com/office/drawing/2014/main" id="{CF49F370-AF56-D517-8B99-FDC97D98D2AC}"/>
              </a:ext>
            </a:extLst>
          </p:cNvPr>
          <p:cNvSpPr txBox="1"/>
          <p:nvPr/>
        </p:nvSpPr>
        <p:spPr>
          <a:xfrm>
            <a:off x="3443162" y="6522174"/>
            <a:ext cx="2702996" cy="711305"/>
          </a:xfrm>
          <a:prstGeom prst="rect">
            <a:avLst/>
          </a:prstGeom>
        </p:spPr>
        <p:txBody>
          <a:bodyPr vert="horz" wrap="square" lIns="0" tIns="33866" rIns="0" bIns="0" rtlCol="0">
            <a:spAutoFit/>
          </a:bodyPr>
          <a:lstStyle>
            <a:defPPr>
              <a:defRPr lang="pl"/>
            </a:defPPr>
            <a:lvl1pPr marL="12700">
              <a:spcBef>
                <a:spcPts val="100"/>
              </a:spcBef>
              <a:defRPr sz="900" b="1" spc="-25">
                <a:solidFill>
                  <a:srgbClr val="EB6E19"/>
                </a:solidFill>
                <a:latin typeface="Century Gothic" panose="020B0502020202020204" pitchFamily="34" charset="0"/>
                <a:cs typeface="Century Gothic"/>
              </a:defRPr>
            </a:lvl1pPr>
          </a:lstStyle>
          <a:p>
            <a:pPr algn="l" rtl="0"/>
            <a:r>
              <a:rPr lang="pl" sz="2200" b="0" i="0" u="none" baseline="0">
                <a:solidFill>
                  <a:srgbClr val="000647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Rozpoczęcie negocjacji EPC</a:t>
            </a:r>
          </a:p>
        </p:txBody>
      </p:sp>
      <p:pic>
        <p:nvPicPr>
          <p:cNvPr id="39" name="Grafika 49" descr="Znaczek — znacznik wyboru 1 z wypełnieniem pełnym">
            <a:extLst>
              <a:ext uri="{FF2B5EF4-FFF2-40B4-BE49-F238E27FC236}">
                <a16:creationId xmlns:a16="http://schemas.microsoft.com/office/drawing/2014/main" id="{F983B28C-EDE6-37FE-8284-AB75C518744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677767" y="4789498"/>
            <a:ext cx="474960" cy="486000"/>
          </a:xfrm>
          <a:prstGeom prst="rect">
            <a:avLst/>
          </a:prstGeom>
        </p:spPr>
      </p:pic>
      <p:pic>
        <p:nvPicPr>
          <p:cNvPr id="41" name="Grafika 49" descr="Znaczek — znacznik wyboru 1 z wypełnieniem pełnym">
            <a:extLst>
              <a:ext uri="{FF2B5EF4-FFF2-40B4-BE49-F238E27FC236}">
                <a16:creationId xmlns:a16="http://schemas.microsoft.com/office/drawing/2014/main" id="{C07EC4ED-5399-6785-E8C0-29B66FD8ECE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672157" y="7663098"/>
            <a:ext cx="474001" cy="485018"/>
          </a:xfrm>
          <a:prstGeom prst="rect">
            <a:avLst/>
          </a:prstGeom>
        </p:spPr>
      </p:pic>
      <p:grpSp>
        <p:nvGrpSpPr>
          <p:cNvPr id="21" name="Grupa 20">
            <a:extLst>
              <a:ext uri="{FF2B5EF4-FFF2-40B4-BE49-F238E27FC236}">
                <a16:creationId xmlns:a16="http://schemas.microsoft.com/office/drawing/2014/main" id="{08BC3FD7-B687-4C75-DE0B-AAE2E44EC903}"/>
              </a:ext>
            </a:extLst>
          </p:cNvPr>
          <p:cNvGrpSpPr/>
          <p:nvPr/>
        </p:nvGrpSpPr>
        <p:grpSpPr>
          <a:xfrm>
            <a:off x="4374132" y="2595815"/>
            <a:ext cx="573148" cy="586470"/>
            <a:chOff x="7838655" y="14296427"/>
            <a:chExt cx="573148" cy="586470"/>
          </a:xfrm>
        </p:grpSpPr>
        <p:grpSp>
          <p:nvGrpSpPr>
            <p:cNvPr id="7" name="Grupa 6">
              <a:extLst>
                <a:ext uri="{FF2B5EF4-FFF2-40B4-BE49-F238E27FC236}">
                  <a16:creationId xmlns:a16="http://schemas.microsoft.com/office/drawing/2014/main" id="{D1081780-72BC-9CAD-622B-FB5B62C17B89}"/>
                </a:ext>
              </a:extLst>
            </p:cNvPr>
            <p:cNvGrpSpPr/>
            <p:nvPr/>
          </p:nvGrpSpPr>
          <p:grpSpPr>
            <a:xfrm>
              <a:off x="7838655" y="14296427"/>
              <a:ext cx="573148" cy="586470"/>
              <a:chOff x="7317772" y="-1248083"/>
              <a:chExt cx="914400" cy="914400"/>
            </a:xfrm>
          </p:grpSpPr>
          <p:pic>
            <p:nvPicPr>
              <p:cNvPr id="8" name="Grafika 48" descr="Znaczek — znacznik wyboru 1 z wypełnieniem pełnym">
                <a:extLst>
                  <a:ext uri="{FF2B5EF4-FFF2-40B4-BE49-F238E27FC236}">
                    <a16:creationId xmlns:a16="http://schemas.microsoft.com/office/drawing/2014/main" id="{E1745AE7-B483-559D-658E-85FD275D5A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7317772" y="-1248083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16" name="Grafika 49" descr="Znaczek — znacznik wyboru 1 z wypełnieniem pełnym">
                <a:extLst>
                  <a:ext uri="{FF2B5EF4-FFF2-40B4-BE49-F238E27FC236}">
                    <a16:creationId xmlns:a16="http://schemas.microsoft.com/office/drawing/2014/main" id="{677A6303-F47D-C9DD-37AF-A61CA136EF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hqprint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317772" y="-1248083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61" name="Grupa 60">
              <a:extLst>
                <a:ext uri="{FF2B5EF4-FFF2-40B4-BE49-F238E27FC236}">
                  <a16:creationId xmlns:a16="http://schemas.microsoft.com/office/drawing/2014/main" id="{F394B827-DBCB-3C95-9EC2-42434A81920F}"/>
                </a:ext>
              </a:extLst>
            </p:cNvPr>
            <p:cNvGrpSpPr/>
            <p:nvPr/>
          </p:nvGrpSpPr>
          <p:grpSpPr>
            <a:xfrm>
              <a:off x="7912107" y="14374552"/>
              <a:ext cx="426244" cy="430219"/>
              <a:chOff x="11049958" y="15628246"/>
              <a:chExt cx="426244" cy="430219"/>
            </a:xfrm>
          </p:grpSpPr>
          <p:sp>
            <p:nvSpPr>
              <p:cNvPr id="62" name="Owal 61">
                <a:extLst>
                  <a:ext uri="{FF2B5EF4-FFF2-40B4-BE49-F238E27FC236}">
                    <a16:creationId xmlns:a16="http://schemas.microsoft.com/office/drawing/2014/main" id="{581C456D-5B1F-C734-4BEE-D90DE177E26E}"/>
                  </a:ext>
                </a:extLst>
              </p:cNvPr>
              <p:cNvSpPr/>
              <p:nvPr/>
            </p:nvSpPr>
            <p:spPr>
              <a:xfrm>
                <a:off x="11049958" y="15628246"/>
                <a:ext cx="426244" cy="430219"/>
              </a:xfrm>
              <a:prstGeom prst="ellipse">
                <a:avLst/>
              </a:prstGeom>
              <a:solidFill>
                <a:srgbClr val="094EB2"/>
              </a:solidFill>
              <a:ln>
                <a:solidFill>
                  <a:srgbClr val="094EB2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Łącznik prosty 62">
                <a:extLst>
                  <a:ext uri="{FF2B5EF4-FFF2-40B4-BE49-F238E27FC236}">
                    <a16:creationId xmlns:a16="http://schemas.microsoft.com/office/drawing/2014/main" id="{E63D747F-5397-EF04-3664-3007ECA8ADA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1258694" y="15686680"/>
                <a:ext cx="2614" cy="180000"/>
              </a:xfrm>
              <a:prstGeom prst="line">
                <a:avLst/>
              </a:prstGeom>
              <a:ln w="38100">
                <a:solidFill>
                  <a:srgbClr val="E4EA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Łącznik prosty 63">
                <a:extLst>
                  <a:ext uri="{FF2B5EF4-FFF2-40B4-BE49-F238E27FC236}">
                    <a16:creationId xmlns:a16="http://schemas.microsoft.com/office/drawing/2014/main" id="{99A238C9-3688-F480-3CE0-6512FD98CA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258694" y="15849016"/>
                <a:ext cx="180000" cy="0"/>
              </a:xfrm>
              <a:prstGeom prst="line">
                <a:avLst/>
              </a:prstGeom>
              <a:ln w="38100">
                <a:solidFill>
                  <a:srgbClr val="E4EAE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2" name="Prostokąt 1">
            <a:extLst>
              <a:ext uri="{FF2B5EF4-FFF2-40B4-BE49-F238E27FC236}">
                <a16:creationId xmlns:a16="http://schemas.microsoft.com/office/drawing/2014/main" id="{923D44B1-CAB4-C57A-0CA6-6217A985237C}"/>
              </a:ext>
            </a:extLst>
          </p:cNvPr>
          <p:cNvSpPr/>
          <p:nvPr/>
        </p:nvSpPr>
        <p:spPr>
          <a:xfrm>
            <a:off x="3529106" y="9448849"/>
            <a:ext cx="2326100" cy="72000"/>
          </a:xfrm>
          <a:prstGeom prst="rect">
            <a:avLst/>
          </a:prstGeom>
          <a:solidFill>
            <a:srgbClr val="04B3F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"/>
          </a:p>
        </p:txBody>
      </p:sp>
      <p:sp>
        <p:nvSpPr>
          <p:cNvPr id="43" name="object 73">
            <a:extLst>
              <a:ext uri="{FF2B5EF4-FFF2-40B4-BE49-F238E27FC236}">
                <a16:creationId xmlns:a16="http://schemas.microsoft.com/office/drawing/2014/main" id="{7C738C00-64F4-F37D-F4B3-C100CEA5D765}"/>
              </a:ext>
            </a:extLst>
          </p:cNvPr>
          <p:cNvSpPr txBox="1"/>
          <p:nvPr/>
        </p:nvSpPr>
        <p:spPr>
          <a:xfrm>
            <a:off x="3432080" y="4134368"/>
            <a:ext cx="2568160" cy="2404076"/>
          </a:xfrm>
          <a:prstGeom prst="rect">
            <a:avLst/>
          </a:prstGeom>
        </p:spPr>
        <p:txBody>
          <a:bodyPr vert="horz" wrap="square" lIns="0" tIns="33866" rIns="0" bIns="0" rtlCol="0" anchor="t">
            <a:spAutoFit/>
          </a:bodyPr>
          <a:lstStyle>
            <a:defPPr>
              <a:defRPr lang="pl"/>
            </a:defPPr>
            <a:lvl1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100">
                <a:solidFill>
                  <a:srgbClr val="000647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indent="0" algn="l" rtl="0">
              <a:buNone/>
            </a:pPr>
            <a:r>
              <a:rPr lang="pl" sz="2200">
                <a:latin typeface="Segoe UI"/>
                <a:cs typeface="Segoe UI"/>
              </a:rPr>
              <a:t>Zakończenie realizacji</a:t>
            </a:r>
            <a:r>
              <a:rPr lang="pl" sz="2200" b="0" i="0" u="none" baseline="0">
                <a:latin typeface="Segoe UI"/>
                <a:cs typeface="Segoe UI"/>
              </a:rPr>
              <a:t> umowy na projektowanie </a:t>
            </a:r>
            <a:r>
              <a:rPr lang="pl" sz="2200">
                <a:latin typeface="Segoe UI"/>
                <a:cs typeface="Segoe UI"/>
              </a:rPr>
              <a:t>w ramach ESC i dalsze projektowanie w ramach umowy EDA</a:t>
            </a:r>
            <a:endParaRPr lang="pl" sz="2200" b="0" i="0" u="none" baseline="0"/>
          </a:p>
          <a:p>
            <a:pPr marL="0" indent="0" algn="l" rtl="0">
              <a:buNone/>
            </a:pPr>
            <a:endParaRPr lang="pl" sz="2200"/>
          </a:p>
        </p:txBody>
      </p:sp>
      <p:pic>
        <p:nvPicPr>
          <p:cNvPr id="44" name="Grafika 49" descr="Znaczek — znacznik wyboru 1 z wypełnieniem pełnym">
            <a:extLst>
              <a:ext uri="{FF2B5EF4-FFF2-40B4-BE49-F238E27FC236}">
                <a16:creationId xmlns:a16="http://schemas.microsoft.com/office/drawing/2014/main" id="{88723585-42E9-9E8F-7DAD-BBAECE707A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595734" y="4424199"/>
            <a:ext cx="474001" cy="485018"/>
          </a:xfrm>
          <a:prstGeom prst="rect">
            <a:avLst/>
          </a:prstGeom>
        </p:spPr>
      </p:pic>
      <p:pic>
        <p:nvPicPr>
          <p:cNvPr id="45" name="Grafika 49" descr="Znaczek — znacznik wyboru 1 z wypełnieniem pełnym">
            <a:extLst>
              <a:ext uri="{FF2B5EF4-FFF2-40B4-BE49-F238E27FC236}">
                <a16:creationId xmlns:a16="http://schemas.microsoft.com/office/drawing/2014/main" id="{2DA5AF86-60C7-1795-1B9A-90043143C56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595734" y="6214776"/>
            <a:ext cx="474001" cy="485018"/>
          </a:xfrm>
          <a:prstGeom prst="rect">
            <a:avLst/>
          </a:prstGeom>
        </p:spPr>
      </p:pic>
      <p:pic>
        <p:nvPicPr>
          <p:cNvPr id="46" name="Grafika 49" descr="Znaczek — znacznik wyboru 1 z wypełnieniem pełnym">
            <a:extLst>
              <a:ext uri="{FF2B5EF4-FFF2-40B4-BE49-F238E27FC236}">
                <a16:creationId xmlns:a16="http://schemas.microsoft.com/office/drawing/2014/main" id="{EE80C902-FBE4-441A-B4F8-2494C615314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595733" y="7891750"/>
            <a:ext cx="474001" cy="485018"/>
          </a:xfrm>
          <a:prstGeom prst="rect">
            <a:avLst/>
          </a:prstGeom>
        </p:spPr>
      </p:pic>
      <p:pic>
        <p:nvPicPr>
          <p:cNvPr id="47" name="Grafika 49" descr="Znaczek — znacznik wyboru 1 z wypełnieniem pełnym">
            <a:extLst>
              <a:ext uri="{FF2B5EF4-FFF2-40B4-BE49-F238E27FC236}">
                <a16:creationId xmlns:a16="http://schemas.microsoft.com/office/drawing/2014/main" id="{DB3FCED2-E2B3-7397-5DB2-41AE1DFB881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678726" y="6607906"/>
            <a:ext cx="474001" cy="48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80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AE688-AD43-B121-CADC-760ED4B02C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8A5E321A-AC9E-36C6-A1E9-7F2D380255F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8A5E321A-AC9E-36C6-A1E9-7F2D380255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Obraz 23" descr="Obraz zawierający na wolnym powietrzu, ziemia, drzewo, gleba&#10;&#10;Zawartość wygenerowana przez AI może być niepoprawna.">
            <a:extLst>
              <a:ext uri="{FF2B5EF4-FFF2-40B4-BE49-F238E27FC236}">
                <a16:creationId xmlns:a16="http://schemas.microsoft.com/office/drawing/2014/main" id="{C5BE7234-BB18-2ECD-AE69-D4EFCD05E6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637" y="8079582"/>
            <a:ext cx="5403044" cy="36243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Obraz 16" descr="Obraz zawierający na wolnym powietrzu, niebo, drzewo, ziemia&#10;&#10;Zawartość wygenerowana przez AI może być niepoprawna.">
            <a:extLst>
              <a:ext uri="{FF2B5EF4-FFF2-40B4-BE49-F238E27FC236}">
                <a16:creationId xmlns:a16="http://schemas.microsoft.com/office/drawing/2014/main" id="{83512D43-47A0-CD00-F4C2-5ACDF1CB2C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3576" y="8077646"/>
            <a:ext cx="5392375" cy="36282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Podtytuł 2">
            <a:extLst>
              <a:ext uri="{FF2B5EF4-FFF2-40B4-BE49-F238E27FC236}">
                <a16:creationId xmlns:a16="http://schemas.microsoft.com/office/drawing/2014/main" id="{462E9305-5E7E-869D-3B76-A4BB7872EF75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918200" y="791307"/>
            <a:ext cx="19966950" cy="669466"/>
          </a:xfrm>
        </p:spPr>
        <p:txBody>
          <a:bodyPr/>
          <a:lstStyle/>
          <a:p>
            <a:pPr algn="l" rtl="0"/>
            <a:r>
              <a:rPr lang="pl" sz="3400" b="1" i="0" u="none" baseline="0">
                <a:latin typeface="+mj-lt"/>
                <a:ea typeface="MS Reference Sans Serif" panose="020B0604030504040204" pitchFamily="34" charset="0"/>
                <a:cs typeface="Segoe UI"/>
              </a:rPr>
              <a:t>Stan prac w lokalizacji Lubiatowo-Kopalino</a:t>
            </a: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09B52C88-F049-E2AF-3B8A-B76971B8D304}"/>
              </a:ext>
            </a:extLst>
          </p:cNvPr>
          <p:cNvSpPr/>
          <p:nvPr/>
        </p:nvSpPr>
        <p:spPr>
          <a:xfrm>
            <a:off x="1189670" y="3314985"/>
            <a:ext cx="13686280" cy="461664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l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2688202" rtl="0" fontAlgn="ctr">
              <a:spcBef>
                <a:spcPts val="1200"/>
              </a:spcBef>
              <a:buClr>
                <a:schemeClr val="tx1"/>
              </a:buClr>
              <a:buSzPct val="130000"/>
              <a:defRPr/>
            </a:pPr>
            <a:r>
              <a:rPr lang="pl" sz="2800" b="0" i="0" u="none" baseline="0"/>
              <a:t>Ogrodzenie terenu i wycinka drzew na obszarze ok. 40 ha</a:t>
            </a:r>
          </a:p>
          <a:p>
            <a:pPr algn="l" defTabSz="2688202" rtl="0" fontAlgn="ctr">
              <a:spcBef>
                <a:spcPts val="1200"/>
              </a:spcBef>
              <a:buClr>
                <a:schemeClr val="tx1"/>
              </a:buClr>
              <a:buSzPct val="130000"/>
              <a:defRPr/>
            </a:pPr>
            <a:r>
              <a:rPr lang="pl" sz="2800" b="0" i="0" u="none" baseline="0"/>
              <a:t>Sprawdzanie terenu pod kątem niewybuchów (UXO) </a:t>
            </a:r>
          </a:p>
          <a:p>
            <a:pPr defTabSz="2688202" fontAlgn="ctr">
              <a:spcBef>
                <a:spcPts val="1200"/>
              </a:spcBef>
              <a:buClr>
                <a:schemeClr val="tx1"/>
              </a:buClr>
              <a:buSzPct val="130000"/>
              <a:defRPr/>
            </a:pPr>
            <a:r>
              <a:rPr lang="pl" sz="2800"/>
              <a:t>Karczowanie pod nadzorem archeologicznym</a:t>
            </a:r>
          </a:p>
          <a:p>
            <a:pPr defTabSz="2688202" fontAlgn="ctr">
              <a:spcBef>
                <a:spcPts val="1200"/>
              </a:spcBef>
              <a:buClr>
                <a:schemeClr val="tx1"/>
              </a:buClr>
              <a:buSzPct val="130000"/>
              <a:defRPr/>
            </a:pPr>
            <a:r>
              <a:rPr lang="pl" sz="2800"/>
              <a:t>Przygotowanie terenu do badań geologicznych</a:t>
            </a:r>
          </a:p>
          <a:p>
            <a:pPr defTabSz="2688202" fontAlgn="ctr">
              <a:spcBef>
                <a:spcPts val="1200"/>
              </a:spcBef>
              <a:buClr>
                <a:schemeClr val="tx1"/>
              </a:buClr>
              <a:buSzPct val="130000"/>
              <a:defRPr/>
            </a:pPr>
            <a:r>
              <a:rPr lang="pl" sz="2800"/>
              <a:t>Bezpieczeństwo placu budowy – instalacja monitoringu, rozbudowa ogrodzenia</a:t>
            </a:r>
          </a:p>
          <a:p>
            <a:pPr defTabSz="2688202" fontAlgn="ctr">
              <a:spcBef>
                <a:spcPts val="1200"/>
              </a:spcBef>
              <a:buClr>
                <a:schemeClr val="tx1"/>
              </a:buClr>
              <a:buSzPct val="130000"/>
              <a:defRPr/>
            </a:pPr>
            <a:r>
              <a:rPr lang="pl-PL" sz="2800"/>
              <a:t>Badania geologiczne etapu I</a:t>
            </a:r>
          </a:p>
          <a:p>
            <a:pPr defTabSz="2688202" fontAlgn="ctr">
              <a:spcBef>
                <a:spcPts val="1200"/>
              </a:spcBef>
              <a:buClr>
                <a:schemeClr val="tx1"/>
              </a:buClr>
              <a:buSzPct val="130000"/>
              <a:defRPr/>
            </a:pPr>
            <a:r>
              <a:rPr lang="pl-PL" sz="2800"/>
              <a:t>Dostosowanie dróg lokalnych na potrzeby prac przygotowawczych etap I</a:t>
            </a:r>
          </a:p>
          <a:p>
            <a:pPr algn="l" defTabSz="2688202" rtl="0" fontAlgn="ctr">
              <a:spcBef>
                <a:spcPts val="1200"/>
              </a:spcBef>
              <a:buClr>
                <a:schemeClr val="tx1"/>
              </a:buClr>
              <a:buSzPct val="130000"/>
              <a:defRPr/>
            </a:pPr>
            <a:endParaRPr lang="pl" sz="2800" b="0" i="0" u="none" baseline="0">
              <a:solidFill>
                <a:srgbClr val="000647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CBA57D94-355D-16C3-BA8A-48C2B7370724}"/>
              </a:ext>
            </a:extLst>
          </p:cNvPr>
          <p:cNvSpPr/>
          <p:nvPr/>
        </p:nvSpPr>
        <p:spPr>
          <a:xfrm>
            <a:off x="15346846" y="3250510"/>
            <a:ext cx="8364384" cy="324396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l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309245" algn="l" defTabSz="2688202" rtl="0" fontAlgn="ctr">
              <a:lnSpc>
                <a:spcPct val="110000"/>
              </a:lnSpc>
              <a:spcBef>
                <a:spcPts val="1200"/>
              </a:spcBef>
              <a:buClr>
                <a:srgbClr val="00B0FF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pl-PL" sz="2800" noProof="0">
                <a:solidFill>
                  <a:srgbClr val="000647"/>
                </a:solidFill>
                <a:latin typeface="Segoe UI"/>
              </a:rPr>
              <a:t>Badania UXO</a:t>
            </a:r>
          </a:p>
          <a:p>
            <a:pPr marL="285750" indent="-309245" algn="l" defTabSz="2688202" rtl="0" fontAlgn="ctr">
              <a:lnSpc>
                <a:spcPct val="110000"/>
              </a:lnSpc>
              <a:spcBef>
                <a:spcPts val="1200"/>
              </a:spcBef>
              <a:buClr>
                <a:srgbClr val="00B0FF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pl-PL" sz="2800">
                <a:solidFill>
                  <a:srgbClr val="000647"/>
                </a:solidFill>
                <a:latin typeface="Segoe UI"/>
              </a:rPr>
              <a:t>Przygotowanie do kolejnych faz badań geotechnicznych</a:t>
            </a:r>
            <a:endParaRPr lang="en-US"/>
          </a:p>
          <a:p>
            <a:pPr marL="285750" indent="-309245" defTabSz="2688202" fontAlgn="ctr">
              <a:lnSpc>
                <a:spcPct val="110000"/>
              </a:lnSpc>
              <a:spcBef>
                <a:spcPts val="1200"/>
              </a:spcBef>
              <a:buClr>
                <a:srgbClr val="00B0FF"/>
              </a:buClr>
              <a:buSzPct val="130000"/>
              <a:buFont typeface="Arial" panose="020B0604020202020204" pitchFamily="34" charset="0"/>
              <a:buChar char="•"/>
              <a:defRPr/>
            </a:pPr>
            <a:r>
              <a:rPr lang="pl-PL" sz="2800" noProof="0">
                <a:solidFill>
                  <a:srgbClr val="000647"/>
                </a:solidFill>
                <a:latin typeface="Segoe UI"/>
              </a:rPr>
              <a:t>Przygotowania do rozpoczęcia </a:t>
            </a:r>
            <a:r>
              <a:rPr lang="pl-PL" sz="2800">
                <a:solidFill>
                  <a:srgbClr val="000647"/>
                </a:solidFill>
                <a:latin typeface="Segoe UI"/>
              </a:rPr>
              <a:t>p</a:t>
            </a:r>
            <a:r>
              <a:rPr lang="pl-PL" sz="2800" noProof="0">
                <a:solidFill>
                  <a:srgbClr val="000647"/>
                </a:solidFill>
                <a:latin typeface="Segoe UI"/>
              </a:rPr>
              <a:t>race </a:t>
            </a:r>
            <a:r>
              <a:rPr lang="pl-PL" sz="2800">
                <a:solidFill>
                  <a:srgbClr val="000647"/>
                </a:solidFill>
                <a:latin typeface="Segoe UI"/>
              </a:rPr>
              <a:t>p</a:t>
            </a:r>
            <a:r>
              <a:rPr lang="pl-PL" sz="2800" noProof="0" err="1">
                <a:solidFill>
                  <a:srgbClr val="000647"/>
                </a:solidFill>
                <a:latin typeface="Segoe UI"/>
              </a:rPr>
              <a:t>rzygotowawcze</a:t>
            </a:r>
            <a:r>
              <a:rPr lang="pl-PL" sz="2800" noProof="0">
                <a:solidFill>
                  <a:srgbClr val="000647"/>
                </a:solidFill>
                <a:latin typeface="Segoe UI"/>
              </a:rPr>
              <a:t> etap I (tyczenie, wycinka, zaplecze prac, ogrodzenie, </a:t>
            </a:r>
            <a:r>
              <a:rPr lang="pl-PL" sz="2800">
                <a:solidFill>
                  <a:srgbClr val="000647"/>
                </a:solidFill>
                <a:latin typeface="Segoe UI"/>
              </a:rPr>
              <a:t>wyrównanie terenu</a:t>
            </a:r>
            <a:r>
              <a:rPr lang="pl-PL" sz="2800" noProof="0">
                <a:solidFill>
                  <a:srgbClr val="000647"/>
                </a:solidFill>
                <a:latin typeface="Segoe UI"/>
              </a:rPr>
              <a:t>)</a:t>
            </a:r>
            <a:endParaRPr lang="pl" sz="2800" noProof="0">
              <a:solidFill>
                <a:srgbClr val="000647"/>
              </a:solidFill>
              <a:latin typeface="Segoe UI"/>
              <a:cs typeface="Segoe UI"/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62EEA80B-98E7-0AC1-D0E6-B4ED2373A4BC}"/>
              </a:ext>
            </a:extLst>
          </p:cNvPr>
          <p:cNvSpPr/>
          <p:nvPr/>
        </p:nvSpPr>
        <p:spPr>
          <a:xfrm>
            <a:off x="650065" y="2352652"/>
            <a:ext cx="14225885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pl" sz="1800" noProof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32240F12-60D3-9036-7884-1A6F08ABFAA4}"/>
              </a:ext>
            </a:extLst>
          </p:cNvPr>
          <p:cNvSpPr/>
          <p:nvPr/>
        </p:nvSpPr>
        <p:spPr>
          <a:xfrm>
            <a:off x="15346846" y="2352652"/>
            <a:ext cx="8364384" cy="720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l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endParaRPr lang="pl" sz="1800" noProof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BF2AC9A8-CC55-1FF2-9D4A-7805CE68C4A2}"/>
              </a:ext>
            </a:extLst>
          </p:cNvPr>
          <p:cNvSpPr/>
          <p:nvPr/>
        </p:nvSpPr>
        <p:spPr>
          <a:xfrm>
            <a:off x="15559051" y="2383689"/>
            <a:ext cx="7224356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l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ctr" rtl="0" fontAlgn="ctr">
              <a:spcBef>
                <a:spcPts val="1600"/>
              </a:spcBef>
              <a:spcAft>
                <a:spcPts val="1200"/>
              </a:spcAft>
              <a:buClr>
                <a:srgbClr val="66E6FF"/>
              </a:buClr>
              <a:defRPr/>
            </a:pPr>
            <a:r>
              <a:rPr lang="pl" sz="3200" b="1" i="0" u="none" baseline="0">
                <a:solidFill>
                  <a:schemeClr val="bg2"/>
                </a:solidFill>
                <a:latin typeface="+mj-lt"/>
                <a:cs typeface="Segoe UI" panose="020B0502040204020203" pitchFamily="34" charset="0"/>
              </a:rPr>
              <a:t>W toku:</a:t>
            </a:r>
          </a:p>
        </p:txBody>
      </p:sp>
      <p:sp>
        <p:nvSpPr>
          <p:cNvPr id="11" name="Prostokąt 10">
            <a:extLst>
              <a:ext uri="{FF2B5EF4-FFF2-40B4-BE49-F238E27FC236}">
                <a16:creationId xmlns:a16="http://schemas.microsoft.com/office/drawing/2014/main" id="{FB1B3378-54E1-23D8-D42E-B023D165DA5F}"/>
              </a:ext>
            </a:extLst>
          </p:cNvPr>
          <p:cNvSpPr/>
          <p:nvPr/>
        </p:nvSpPr>
        <p:spPr>
          <a:xfrm>
            <a:off x="4910416" y="2420264"/>
            <a:ext cx="3663072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l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 rtl="0" fontAlgn="ctr">
              <a:spcBef>
                <a:spcPts val="1600"/>
              </a:spcBef>
              <a:spcAft>
                <a:spcPts val="1200"/>
              </a:spcAft>
              <a:buClr>
                <a:srgbClr val="66E6FF"/>
              </a:buClr>
              <a:defRPr/>
            </a:pPr>
            <a:r>
              <a:rPr lang="pl" sz="3200" b="1" i="0" u="none" baseline="0">
                <a:solidFill>
                  <a:schemeClr val="bg2"/>
                </a:solidFill>
                <a:latin typeface="+mj-lt"/>
                <a:cs typeface="Segoe UI" panose="020B0502040204020203" pitchFamily="34" charset="0"/>
              </a:rPr>
              <a:t>Ukończone:</a:t>
            </a:r>
          </a:p>
        </p:txBody>
      </p:sp>
      <p:sp>
        <p:nvSpPr>
          <p:cNvPr id="33" name="Prostokąt zaokrąglony 32">
            <a:extLst>
              <a:ext uri="{FF2B5EF4-FFF2-40B4-BE49-F238E27FC236}">
                <a16:creationId xmlns:a16="http://schemas.microsoft.com/office/drawing/2014/main" id="{70536779-BD7E-A04D-ADA2-8F676AA4CB21}"/>
              </a:ext>
            </a:extLst>
          </p:cNvPr>
          <p:cNvSpPr/>
          <p:nvPr/>
        </p:nvSpPr>
        <p:spPr>
          <a:xfrm>
            <a:off x="1775012" y="11887200"/>
            <a:ext cx="20816047" cy="1632016"/>
          </a:xfrm>
          <a:prstGeom prst="roundRect">
            <a:avLst>
              <a:gd name="adj" fmla="val 33730"/>
            </a:avLst>
          </a:prstGeom>
          <a:gradFill>
            <a:gsLst>
              <a:gs pos="100000">
                <a:schemeClr val="accent1"/>
              </a:gs>
              <a:gs pos="67000">
                <a:schemeClr val="accent5">
                  <a:lumMod val="75000"/>
                </a:schemeClr>
              </a:gs>
              <a:gs pos="29000">
                <a:schemeClr val="accent4"/>
              </a:gs>
              <a:gs pos="0">
                <a:schemeClr val="accent3">
                  <a:lumMod val="75000"/>
                </a:schemeClr>
              </a:gs>
            </a:gsLst>
            <a:lin ang="7200000" scaled="0"/>
          </a:gradFill>
          <a:ln w="168275"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rtl="0">
              <a:defRPr/>
            </a:pPr>
            <a:endParaRPr lang="pl" sz="3600" kern="1200" noProof="0">
              <a:solidFill>
                <a:srgbClr val="000647"/>
              </a:solidFill>
              <a:latin typeface="Calibri" panose="020F0502020204030204"/>
            </a:endParaRPr>
          </a:p>
        </p:txBody>
      </p:sp>
      <p:sp>
        <p:nvSpPr>
          <p:cNvPr id="36" name="pole tekstowe 35">
            <a:extLst>
              <a:ext uri="{FF2B5EF4-FFF2-40B4-BE49-F238E27FC236}">
                <a16:creationId xmlns:a16="http://schemas.microsoft.com/office/drawing/2014/main" id="{48911639-AD29-A694-0E8B-AABAE6088B37}"/>
              </a:ext>
            </a:extLst>
          </p:cNvPr>
          <p:cNvSpPr txBox="1"/>
          <p:nvPr/>
        </p:nvSpPr>
        <p:spPr>
          <a:xfrm>
            <a:off x="951050" y="12134752"/>
            <a:ext cx="22678654" cy="11592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kern="0"/>
            </a:defPPr>
            <a:lvl1pPr algn="ctr">
              <a:spcBef>
                <a:spcPts val="1600"/>
              </a:spcBef>
              <a:defRPr sz="2800" b="1">
                <a:solidFill>
                  <a:schemeClr val="bg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</a:lstStyle>
          <a:p>
            <a:pPr rtl="0">
              <a:buClr>
                <a:srgbClr val="666666">
                  <a:lumMod val="100000"/>
                </a:srgbClr>
              </a:buClr>
              <a:buSzPct val="100000"/>
              <a:defRPr/>
            </a:pPr>
            <a:r>
              <a:rPr lang="pl">
                <a:solidFill>
                  <a:srgbClr val="FFFFFF"/>
                </a:solidFill>
                <a:cs typeface="Segoe UI"/>
                <a:sym typeface="Arial"/>
              </a:rPr>
              <a:t>Łączna długość wykonanych odwiertów wyniosła ponad 22 km</a:t>
            </a:r>
          </a:p>
          <a:p>
            <a:pPr rtl="0">
              <a:buClr>
                <a:srgbClr val="666666">
                  <a:lumMod val="100000"/>
                </a:srgbClr>
              </a:buClr>
              <a:buSzPct val="100000"/>
              <a:defRPr/>
            </a:pPr>
            <a:r>
              <a:rPr lang="pl" b="1" i="0" u="none" baseline="0">
                <a:solidFill>
                  <a:srgbClr val="FFFFFF"/>
                </a:solidFill>
                <a:cs typeface="Segoe UI"/>
                <a:sym typeface="Arial"/>
              </a:rPr>
              <a:t>Odwierty wykonano w ponad 400 punktach badawczych o głębokości od 20 do 210 m. </a:t>
            </a:r>
            <a:endParaRPr lang="pl" sz="2800" b="1" kern="0" noProof="0">
              <a:solidFill>
                <a:srgbClr val="FFFFFF"/>
              </a:solidFill>
              <a:latin typeface="Segoe UI"/>
              <a:cs typeface="Segoe UI"/>
              <a:sym typeface="Arial"/>
            </a:endParaRPr>
          </a:p>
        </p:txBody>
      </p:sp>
      <p:pic>
        <p:nvPicPr>
          <p:cNvPr id="14" name="Grafika 13" descr="Znaczek — znacznik wyboru 1 z wypełnieniem pełnym">
            <a:extLst>
              <a:ext uri="{FF2B5EF4-FFF2-40B4-BE49-F238E27FC236}">
                <a16:creationId xmlns:a16="http://schemas.microsoft.com/office/drawing/2014/main" id="{32EBF597-736D-6EB2-27D9-8F1B1BFF56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6959" y="3314985"/>
            <a:ext cx="516900" cy="516900"/>
          </a:xfrm>
          <a:prstGeom prst="rect">
            <a:avLst/>
          </a:prstGeom>
        </p:spPr>
      </p:pic>
      <p:pic>
        <p:nvPicPr>
          <p:cNvPr id="15" name="Grafika 14" descr="Znaczek — znacznik wyboru 1 z wypełnieniem pełnym">
            <a:extLst>
              <a:ext uri="{FF2B5EF4-FFF2-40B4-BE49-F238E27FC236}">
                <a16:creationId xmlns:a16="http://schemas.microsoft.com/office/drawing/2014/main" id="{3F8259EF-BF65-66F1-E601-3666D3BABC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6748" y="4512941"/>
            <a:ext cx="516900" cy="516900"/>
          </a:xfrm>
          <a:prstGeom prst="rect">
            <a:avLst/>
          </a:prstGeom>
        </p:spPr>
      </p:pic>
      <p:pic>
        <p:nvPicPr>
          <p:cNvPr id="18" name="Grafika 17" descr="Znaczek — znacznik wyboru 1 z wypełnieniem pełnym">
            <a:extLst>
              <a:ext uri="{FF2B5EF4-FFF2-40B4-BE49-F238E27FC236}">
                <a16:creationId xmlns:a16="http://schemas.microsoft.com/office/drawing/2014/main" id="{1F28E370-0FA2-66A7-529D-AB871B6BA3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4759" y="5106409"/>
            <a:ext cx="516900" cy="516900"/>
          </a:xfrm>
          <a:prstGeom prst="rect">
            <a:avLst/>
          </a:prstGeom>
        </p:spPr>
      </p:pic>
      <p:pic>
        <p:nvPicPr>
          <p:cNvPr id="19" name="Grafika 18" descr="Znaczek — znacznik wyboru 1 z wypełnieniem pełnym">
            <a:extLst>
              <a:ext uri="{FF2B5EF4-FFF2-40B4-BE49-F238E27FC236}">
                <a16:creationId xmlns:a16="http://schemas.microsoft.com/office/drawing/2014/main" id="{40E3C47A-C78B-8AAC-8237-8F3F497488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52909" y="5663892"/>
            <a:ext cx="516900" cy="516900"/>
          </a:xfrm>
          <a:prstGeom prst="rect">
            <a:avLst/>
          </a:prstGeom>
        </p:spPr>
      </p:pic>
      <p:sp>
        <p:nvSpPr>
          <p:cNvPr id="23" name="Symbol zastępczy numeru slajdu 2">
            <a:extLst>
              <a:ext uri="{FF2B5EF4-FFF2-40B4-BE49-F238E27FC236}">
                <a16:creationId xmlns:a16="http://schemas.microsoft.com/office/drawing/2014/main" id="{62F68EB8-AFEC-A0D5-A1B0-1531BEF324FF}"/>
              </a:ext>
            </a:extLst>
          </p:cNvPr>
          <p:cNvSpPr txBox="1">
            <a:spLocks/>
          </p:cNvSpPr>
          <p:nvPr/>
        </p:nvSpPr>
        <p:spPr>
          <a:xfrm>
            <a:off x="21325114" y="12778014"/>
            <a:ext cx="2256196" cy="367850"/>
          </a:xfrm>
          <a:prstGeom prst="rect">
            <a:avLst/>
          </a:prstGeom>
        </p:spPr>
        <p:txBody>
          <a:bodyPr/>
          <a:lstStyle>
            <a:defPPr>
              <a:defRPr kern="0"/>
            </a:defPPr>
          </a:lstStyle>
          <a:p>
            <a:pPr algn="r" rtl="0"/>
            <a:fld id="{7FB749AA-DFD3-49FF-A46D-6425A0886B7C}" type="slidenum">
              <a:rPr b="1"/>
              <a:pPr algn="r" rtl="0"/>
              <a:t>4</a:t>
            </a:fld>
            <a:endParaRPr lang="pl" b="1" noProof="0"/>
          </a:p>
        </p:txBody>
      </p:sp>
      <p:pic>
        <p:nvPicPr>
          <p:cNvPr id="3" name="Grafika 2" descr="Znaczek — znacznik wyboru 1 z wypełnieniem pełnym">
            <a:extLst>
              <a:ext uri="{FF2B5EF4-FFF2-40B4-BE49-F238E27FC236}">
                <a16:creationId xmlns:a16="http://schemas.microsoft.com/office/drawing/2014/main" id="{EAFF3882-B321-8590-A1D5-BD349320AE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6959" y="3913963"/>
            <a:ext cx="516900" cy="516900"/>
          </a:xfrm>
          <a:prstGeom prst="rect">
            <a:avLst/>
          </a:prstGeom>
        </p:spPr>
      </p:pic>
      <p:pic>
        <p:nvPicPr>
          <p:cNvPr id="2" name="Grafika 1" descr="Znaczek — znacznik wyboru 1 z wypełnieniem pełnym">
            <a:extLst>
              <a:ext uri="{FF2B5EF4-FFF2-40B4-BE49-F238E27FC236}">
                <a16:creationId xmlns:a16="http://schemas.microsoft.com/office/drawing/2014/main" id="{FAC3E997-6630-0D4D-9153-476EB042C2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6959" y="6226964"/>
            <a:ext cx="516900" cy="516900"/>
          </a:xfrm>
          <a:prstGeom prst="rect">
            <a:avLst/>
          </a:prstGeom>
        </p:spPr>
      </p:pic>
      <p:pic>
        <p:nvPicPr>
          <p:cNvPr id="12" name="Grafika 11" descr="Znaczek — znacznik wyboru 1 z wypełnieniem pełnym">
            <a:extLst>
              <a:ext uri="{FF2B5EF4-FFF2-40B4-BE49-F238E27FC236}">
                <a16:creationId xmlns:a16="http://schemas.microsoft.com/office/drawing/2014/main" id="{61FE7B65-9ED0-0750-877E-122059F07B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6959" y="6801371"/>
            <a:ext cx="516900" cy="516900"/>
          </a:xfrm>
          <a:prstGeom prst="rect">
            <a:avLst/>
          </a:prstGeom>
        </p:spPr>
      </p:pic>
      <p:pic>
        <p:nvPicPr>
          <p:cNvPr id="20" name="Obraz 19" descr="Obraz zawierający na wolnym powietrzu, osoba, ubrania, ziemia&#10;&#10;Zawartość wygenerowana przez AI może być niepoprawna.">
            <a:extLst>
              <a:ext uri="{FF2B5EF4-FFF2-40B4-BE49-F238E27FC236}">
                <a16:creationId xmlns:a16="http://schemas.microsoft.com/office/drawing/2014/main" id="{1AD8C677-EA15-46C2-C2F9-C757B0EFA88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6846" y="8054131"/>
            <a:ext cx="5512904" cy="3675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40469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A4156-8F8F-035D-3596-3C4FC3D86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>
            <a:extLst>
              <a:ext uri="{FF2B5EF4-FFF2-40B4-BE49-F238E27FC236}">
                <a16:creationId xmlns:a16="http://schemas.microsoft.com/office/drawing/2014/main" id="{83952660-882A-2F6A-0C48-AB53B81A0265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892799" y="791307"/>
            <a:ext cx="19757817" cy="1137175"/>
          </a:xfrm>
        </p:spPr>
        <p:txBody>
          <a:bodyPr anchor="ctr"/>
          <a:lstStyle/>
          <a:p>
            <a:pPr algn="l" rtl="0"/>
            <a:r>
              <a:rPr lang="pl-PL"/>
              <a:t>PEJ z pozwoleniem na prace przygotowawcze</a:t>
            </a:r>
            <a:endParaRPr lang="pl" b="1" i="0" u="none" baseline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1B9AB06-303F-06FF-1399-572BF8D6D1B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 rtl="0"/>
            <a:fld id="{7FB749AA-DFD3-49FF-A46D-6425A0886B7C}" type="slidenum">
              <a:rPr/>
              <a:pPr algn="r" rtl="0"/>
              <a:t>5</a:t>
            </a:fld>
            <a:endParaRPr lang="pl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10533A2B-1192-34B1-D718-A002BFFEF80B}"/>
              </a:ext>
            </a:extLst>
          </p:cNvPr>
          <p:cNvSpPr txBox="1"/>
          <p:nvPr/>
        </p:nvSpPr>
        <p:spPr>
          <a:xfrm>
            <a:off x="2234595" y="2587193"/>
            <a:ext cx="21281401" cy="108003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 rtl="0">
              <a:lnSpc>
                <a:spcPct val="110000"/>
              </a:lnSpc>
              <a:spcAft>
                <a:spcPts val="600"/>
              </a:spcAft>
            </a:pPr>
            <a:r>
              <a:rPr lang="pl-PL" sz="2800">
                <a:solidFill>
                  <a:schemeClr val="tx1"/>
                </a:solidFill>
                <a:latin typeface="Segoe UI"/>
                <a:ea typeface="Segoe UI Web (West European)"/>
                <a:cs typeface="Segoe UI"/>
              </a:rPr>
              <a:t>Wojewoda Pomorski </a:t>
            </a:r>
            <a:r>
              <a:rPr lang="pl-PL" sz="2800" b="1">
                <a:solidFill>
                  <a:schemeClr val="tx1"/>
                </a:solidFill>
                <a:latin typeface="Segoe UI"/>
                <a:ea typeface="Segoe UI Web (West European)"/>
                <a:cs typeface="Segoe UI"/>
              </a:rPr>
              <a:t>wydał 29 sierpnia pozwolenie na prace przygotowawcze.</a:t>
            </a:r>
            <a:r>
              <a:rPr lang="pl-PL" sz="2800">
                <a:solidFill>
                  <a:schemeClr val="tx1"/>
                </a:solidFill>
                <a:latin typeface="Segoe UI"/>
                <a:ea typeface="Segoe UI Web (West European)"/>
                <a:cs typeface="Segoe UI"/>
              </a:rPr>
              <a:t> </a:t>
            </a:r>
          </a:p>
          <a:p>
            <a:pPr algn="just" rtl="0">
              <a:lnSpc>
                <a:spcPct val="110000"/>
              </a:lnSpc>
              <a:spcAft>
                <a:spcPts val="600"/>
              </a:spcAft>
            </a:pPr>
            <a:r>
              <a:rPr lang="pl-PL" sz="2800">
                <a:solidFill>
                  <a:schemeClr val="tx1"/>
                </a:solidFill>
                <a:latin typeface="Segoe UI"/>
                <a:cs typeface="Segoe UI"/>
              </a:rPr>
              <a:t>Uzyskanie pozwolenia na rozpoczęcie prac przygotowawczych to </a:t>
            </a:r>
            <a:r>
              <a:rPr lang="pl-PL" sz="2800" b="1">
                <a:solidFill>
                  <a:schemeClr val="tx1"/>
                </a:solidFill>
                <a:latin typeface="Segoe UI"/>
                <a:cs typeface="Segoe UI"/>
              </a:rPr>
              <a:t>kolejny kamień milowy w harmonogramie naszego projektu</a:t>
            </a:r>
            <a:r>
              <a:rPr lang="pl-PL" sz="2800">
                <a:solidFill>
                  <a:schemeClr val="tx1"/>
                </a:solidFill>
                <a:latin typeface="Segoe UI"/>
                <a:cs typeface="Segoe UI"/>
              </a:rPr>
              <a:t>.</a:t>
            </a:r>
            <a:endParaRPr lang="pl" sz="2800">
              <a:solidFill>
                <a:schemeClr val="tx1"/>
              </a:solidFill>
              <a:latin typeface="Segoe UI"/>
              <a:cs typeface="Segoe UI"/>
            </a:endParaRPr>
          </a:p>
        </p:txBody>
      </p:sp>
      <p:sp>
        <p:nvSpPr>
          <p:cNvPr id="6" name="Prostokąt zaokrąglony 32">
            <a:extLst>
              <a:ext uri="{FF2B5EF4-FFF2-40B4-BE49-F238E27FC236}">
                <a16:creationId xmlns:a16="http://schemas.microsoft.com/office/drawing/2014/main" id="{5C569256-589B-A9A1-D884-F6CA60D79208}"/>
              </a:ext>
            </a:extLst>
          </p:cNvPr>
          <p:cNvSpPr/>
          <p:nvPr/>
        </p:nvSpPr>
        <p:spPr>
          <a:xfrm>
            <a:off x="892799" y="4326394"/>
            <a:ext cx="11417715" cy="8598300"/>
          </a:xfrm>
          <a:prstGeom prst="roundRect">
            <a:avLst>
              <a:gd name="adj" fmla="val 9818"/>
            </a:avLst>
          </a:prstGeom>
          <a:solidFill>
            <a:schemeClr val="accent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" sz="2800" b="0" i="0" u="none" strike="noStrike" kern="0" cap="none" spc="0" normalizeH="0" baseline="0" noProof="0">
              <a:ln>
                <a:noFill/>
              </a:ln>
              <a:solidFill>
                <a:srgbClr val="000647"/>
              </a:solidFill>
              <a:effectLst/>
              <a:uLnTx/>
              <a:uFillTx/>
              <a:latin typeface="Segoe UI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3F3F0890-5F68-C227-B610-69E398491DB8}"/>
              </a:ext>
            </a:extLst>
          </p:cNvPr>
          <p:cNvSpPr/>
          <p:nvPr/>
        </p:nvSpPr>
        <p:spPr>
          <a:xfrm>
            <a:off x="1539829" y="6617047"/>
            <a:ext cx="10064363" cy="59178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192000" rIns="91440" bIns="45720" rtlCol="0" anchor="t" anchorCtr="0"/>
          <a:lstStyle/>
          <a:p>
            <a:pPr marL="0" indent="0" algn="just">
              <a:buNone/>
            </a:pPr>
            <a:r>
              <a:rPr lang="pl-PL" sz="2400">
                <a:solidFill>
                  <a:schemeClr val="bg1"/>
                </a:solidFill>
                <a:latin typeface="+mn-lt"/>
              </a:rPr>
              <a:t>Pozwolenie na prace przygotowawcze dotyczy </a:t>
            </a:r>
            <a:r>
              <a:rPr lang="pl-PL" sz="2400" b="1">
                <a:solidFill>
                  <a:schemeClr val="bg1"/>
                </a:solidFill>
                <a:latin typeface="+mn-lt"/>
              </a:rPr>
              <a:t>pierwszego etapu działań</a:t>
            </a:r>
            <a:r>
              <a:rPr lang="pl-PL" sz="2400">
                <a:solidFill>
                  <a:schemeClr val="bg1"/>
                </a:solidFill>
                <a:latin typeface="+mn-lt"/>
              </a:rPr>
              <a:t>, który rozpocznie się </a:t>
            </a:r>
            <a:r>
              <a:rPr lang="pl-PL" sz="2400" b="1">
                <a:solidFill>
                  <a:schemeClr val="bg1"/>
                </a:solidFill>
                <a:latin typeface="+mn-lt"/>
              </a:rPr>
              <a:t>jesienią 2025 roku </a:t>
            </a:r>
            <a:r>
              <a:rPr lang="pl-PL" sz="2400">
                <a:solidFill>
                  <a:schemeClr val="bg1"/>
                </a:solidFill>
                <a:latin typeface="+mn-lt"/>
              </a:rPr>
              <a:t>na </a:t>
            </a:r>
            <a:r>
              <a:rPr lang="pl-PL" sz="2400" b="1">
                <a:solidFill>
                  <a:schemeClr val="bg1"/>
                </a:solidFill>
                <a:latin typeface="+mn-lt"/>
              </a:rPr>
              <a:t>obszarze 330 ha </a:t>
            </a:r>
            <a:r>
              <a:rPr lang="pl-PL" sz="2400">
                <a:solidFill>
                  <a:schemeClr val="bg1"/>
                </a:solidFill>
                <a:latin typeface="+mn-lt"/>
              </a:rPr>
              <a:t>i obejmuje: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400" b="1">
                <a:solidFill>
                  <a:schemeClr val="bg1"/>
                </a:solidFill>
                <a:latin typeface="+mn-lt"/>
              </a:rPr>
              <a:t>geodezyjne wytyczenie terenu</a:t>
            </a:r>
            <a:r>
              <a:rPr lang="pl-PL" sz="2400">
                <a:solidFill>
                  <a:schemeClr val="bg1"/>
                </a:solidFill>
                <a:latin typeface="+mn-lt"/>
              </a:rPr>
              <a:t> pod realizacje, </a:t>
            </a:r>
            <a:endParaRPr lang="pl-PL" sz="2400">
              <a:solidFill>
                <a:schemeClr val="bg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400" b="1">
                <a:solidFill>
                  <a:schemeClr val="bg1"/>
                </a:solidFill>
                <a:latin typeface="+mn-lt"/>
              </a:rPr>
              <a:t>ogrodzenie obszaru</a:t>
            </a:r>
            <a:r>
              <a:rPr lang="pl-PL" sz="2400">
                <a:solidFill>
                  <a:schemeClr val="bg1"/>
                </a:solidFill>
                <a:latin typeface="+mn-lt"/>
              </a:rPr>
              <a:t>, </a:t>
            </a:r>
            <a:r>
              <a:rPr lang="pl-PL" sz="2400" b="1">
                <a:solidFill>
                  <a:schemeClr val="bg1"/>
                </a:solidFill>
                <a:latin typeface="+mn-lt"/>
              </a:rPr>
              <a:t>usunięcie drzew</a:t>
            </a:r>
            <a:r>
              <a:rPr lang="pl-PL" sz="2400">
                <a:solidFill>
                  <a:schemeClr val="bg1"/>
                </a:solidFill>
                <a:latin typeface="+mn-lt"/>
              </a:rPr>
              <a:t>, </a:t>
            </a:r>
            <a:r>
              <a:rPr lang="pl-PL" sz="2400" b="1">
                <a:solidFill>
                  <a:schemeClr val="bg1"/>
                </a:solidFill>
                <a:latin typeface="+mn-lt"/>
              </a:rPr>
              <a:t>krzewów</a:t>
            </a:r>
            <a:r>
              <a:rPr lang="pl-PL" sz="2400">
                <a:solidFill>
                  <a:schemeClr val="bg1"/>
                </a:solidFill>
                <a:latin typeface="+mn-lt"/>
              </a:rPr>
              <a:t> i </a:t>
            </a:r>
            <a:r>
              <a:rPr lang="pl-PL" sz="2400" b="1">
                <a:solidFill>
                  <a:schemeClr val="bg1"/>
                </a:solidFill>
                <a:latin typeface="+mn-lt"/>
              </a:rPr>
              <a:t>karpin</a:t>
            </a:r>
            <a:r>
              <a:rPr lang="pl-PL" sz="2400">
                <a:solidFill>
                  <a:schemeClr val="bg1"/>
                </a:solidFill>
                <a:latin typeface="+mn-lt"/>
              </a:rPr>
              <a:t>,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400" b="1">
                <a:solidFill>
                  <a:schemeClr val="bg1"/>
                </a:solidFill>
                <a:latin typeface="+mn-lt"/>
              </a:rPr>
              <a:t>zebranie warstwy wierzchniej ziemi </a:t>
            </a:r>
            <a:r>
              <a:rPr lang="pl-PL" sz="2400">
                <a:solidFill>
                  <a:schemeClr val="bg1"/>
                </a:solidFill>
                <a:latin typeface="+mn-lt"/>
              </a:rPr>
              <a:t>(ściółki i tzw. </a:t>
            </a:r>
            <a:r>
              <a:rPr lang="pl-PL" sz="2400">
                <a:solidFill>
                  <a:schemeClr val="bg1"/>
                </a:solidFill>
              </a:rPr>
              <a:t>h</a:t>
            </a:r>
            <a:r>
              <a:rPr lang="pl-PL" sz="2400">
                <a:solidFill>
                  <a:schemeClr val="bg1"/>
                </a:solidFill>
                <a:latin typeface="+mn-lt"/>
              </a:rPr>
              <a:t>umusu)</a:t>
            </a:r>
            <a:r>
              <a:rPr lang="pl-PL" sz="2400" b="1">
                <a:solidFill>
                  <a:schemeClr val="bg1"/>
                </a:solidFill>
                <a:latin typeface="+mn-lt"/>
              </a:rPr>
              <a:t>,</a:t>
            </a:r>
            <a:r>
              <a:rPr lang="pl-PL" sz="2400">
                <a:solidFill>
                  <a:schemeClr val="bg1"/>
                </a:solidFill>
                <a:latin typeface="+mn-lt"/>
              </a:rPr>
              <a:t> </a:t>
            </a:r>
            <a:endParaRPr lang="pl-PL" sz="2400">
              <a:solidFill>
                <a:schemeClr val="bg1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l-PL" sz="2400" b="1">
                <a:solidFill>
                  <a:schemeClr val="bg1"/>
                </a:solidFill>
                <a:latin typeface="+mn-lt"/>
              </a:rPr>
              <a:t>wyrównanie terenu</a:t>
            </a:r>
            <a:r>
              <a:rPr lang="pl-PL" sz="2400">
                <a:solidFill>
                  <a:schemeClr val="bg1"/>
                </a:solidFill>
                <a:latin typeface="+mn-lt"/>
              </a:rPr>
              <a:t>. </a:t>
            </a:r>
            <a:endParaRPr lang="pl-PL" sz="2400">
              <a:solidFill>
                <a:schemeClr val="bg1"/>
              </a:solidFill>
            </a:endParaRPr>
          </a:p>
          <a:p>
            <a:pPr algn="just"/>
            <a:endParaRPr lang="pl-PL" sz="2400">
              <a:solidFill>
                <a:schemeClr val="bg1"/>
              </a:solidFill>
              <a:latin typeface="+mn-lt"/>
            </a:endParaRPr>
          </a:p>
          <a:p>
            <a:pPr algn="just"/>
            <a:r>
              <a:rPr lang="pl-PL" sz="2400">
                <a:solidFill>
                  <a:schemeClr val="bg1"/>
                </a:solidFill>
                <a:latin typeface="+mn-lt"/>
              </a:rPr>
              <a:t>Prace wycinkowe zgodnie z planem zakończą się do </a:t>
            </a:r>
            <a:r>
              <a:rPr lang="pl-PL" sz="2400" b="1">
                <a:solidFill>
                  <a:schemeClr val="bg1"/>
                </a:solidFill>
                <a:latin typeface="+mn-lt"/>
              </a:rPr>
              <a:t>wiosny 2026 roku</a:t>
            </a:r>
            <a:r>
              <a:rPr lang="pl-PL" sz="2400">
                <a:solidFill>
                  <a:schemeClr val="bg1"/>
                </a:solidFill>
                <a:latin typeface="+mn-lt"/>
              </a:rPr>
              <a:t>.</a:t>
            </a:r>
          </a:p>
          <a:p>
            <a:pPr marL="0" indent="0" algn="just">
              <a:buNone/>
            </a:pPr>
            <a:endParaRPr lang="pl-PL" sz="2400">
              <a:solidFill>
                <a:schemeClr val="bg1"/>
              </a:solidFill>
              <a:latin typeface="+mn-lt"/>
            </a:endParaRPr>
          </a:p>
          <a:p>
            <a:pPr marL="0" indent="0" algn="just">
              <a:buNone/>
            </a:pPr>
            <a:endParaRPr lang="pl-PL" sz="2400">
              <a:solidFill>
                <a:schemeClr val="bg1"/>
              </a:solidFill>
            </a:endParaRPr>
          </a:p>
          <a:p>
            <a:pPr marL="1080000" indent="0" algn="l">
              <a:buNone/>
            </a:pPr>
            <a:r>
              <a:rPr lang="pl-PL" sz="2400">
                <a:solidFill>
                  <a:schemeClr val="bg1"/>
                </a:solidFill>
              </a:rPr>
              <a:t>	</a:t>
            </a:r>
            <a:r>
              <a:rPr lang="pl-PL" sz="2400">
                <a:solidFill>
                  <a:schemeClr val="bg1"/>
                </a:solidFill>
                <a:latin typeface="+mn-lt"/>
              </a:rPr>
              <a:t>Równolegle kontynuowane będzie sprawdzanie terenu pod 	kątem ewentualnych stanowisk archeologicznych oraz 	niewybuchów</a:t>
            </a:r>
            <a:r>
              <a:rPr lang="pl-PL" sz="2400">
                <a:solidFill>
                  <a:schemeClr val="bg1"/>
                </a:solidFill>
              </a:rPr>
              <a:t> </a:t>
            </a:r>
            <a:r>
              <a:rPr lang="pl-PL" sz="2400">
                <a:solidFill>
                  <a:schemeClr val="bg1"/>
                </a:solidFill>
                <a:latin typeface="+mn-lt"/>
              </a:rPr>
              <a:t>(UXO).</a:t>
            </a:r>
            <a:endParaRPr lang="pl-PL" sz="240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pl-PL" sz="2800">
              <a:solidFill>
                <a:schemeClr val="bg1"/>
              </a:solidFill>
              <a:latin typeface="+mn-lt"/>
              <a:cs typeface="Segoe UI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667B890-4AC9-2758-21BE-AFD9F795FF78}"/>
              </a:ext>
            </a:extLst>
          </p:cNvPr>
          <p:cNvSpPr txBox="1"/>
          <p:nvPr/>
        </p:nvSpPr>
        <p:spPr>
          <a:xfrm>
            <a:off x="1417376" y="5700866"/>
            <a:ext cx="103600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000" b="1">
                <a:solidFill>
                  <a:schemeClr val="bg1"/>
                </a:solidFill>
                <a:latin typeface="+mn-lt"/>
              </a:rPr>
              <a:t>Zakres i działania Prac Przygotowawczych</a:t>
            </a:r>
            <a:endParaRPr kumimoji="0" lang="pl" sz="4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14" name="Grupa 13">
            <a:extLst>
              <a:ext uri="{FF2B5EF4-FFF2-40B4-BE49-F238E27FC236}">
                <a16:creationId xmlns:a16="http://schemas.microsoft.com/office/drawing/2014/main" id="{00C63337-E6EB-51E3-DB3D-E9F4D44A9465}"/>
              </a:ext>
            </a:extLst>
          </p:cNvPr>
          <p:cNvGrpSpPr/>
          <p:nvPr/>
        </p:nvGrpSpPr>
        <p:grpSpPr>
          <a:xfrm>
            <a:off x="5302106" y="3454572"/>
            <a:ext cx="2539810" cy="2539810"/>
            <a:chOff x="312374" y="5085686"/>
            <a:chExt cx="2539810" cy="2539810"/>
          </a:xfrm>
        </p:grpSpPr>
        <p:grpSp>
          <p:nvGrpSpPr>
            <p:cNvPr id="15" name="Grupa 14">
              <a:extLst>
                <a:ext uri="{FF2B5EF4-FFF2-40B4-BE49-F238E27FC236}">
                  <a16:creationId xmlns:a16="http://schemas.microsoft.com/office/drawing/2014/main" id="{0D3595B9-A7F3-E1A7-6BA7-8E24FC5906C1}"/>
                </a:ext>
              </a:extLst>
            </p:cNvPr>
            <p:cNvGrpSpPr/>
            <p:nvPr/>
          </p:nvGrpSpPr>
          <p:grpSpPr>
            <a:xfrm rot="2791744">
              <a:off x="312374" y="5085686"/>
              <a:ext cx="2539810" cy="2539810"/>
              <a:chOff x="-2988237" y="438554"/>
              <a:chExt cx="2391192" cy="2391192"/>
            </a:xfrm>
          </p:grpSpPr>
          <p:sp>
            <p:nvSpPr>
              <p:cNvPr id="17" name="Owal 16">
                <a:extLst>
                  <a:ext uri="{FF2B5EF4-FFF2-40B4-BE49-F238E27FC236}">
                    <a16:creationId xmlns:a16="http://schemas.microsoft.com/office/drawing/2014/main" id="{4A98B6D9-9BCE-354E-BCF1-B593883689EB}"/>
                  </a:ext>
                </a:extLst>
              </p:cNvPr>
              <p:cNvSpPr/>
              <p:nvPr/>
            </p:nvSpPr>
            <p:spPr>
              <a:xfrm rot="20378890">
                <a:off x="-2691922" y="734869"/>
                <a:ext cx="1798563" cy="179856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grpSp>
            <p:nvGrpSpPr>
              <p:cNvPr id="18" name="Grupa 17">
                <a:extLst>
                  <a:ext uri="{FF2B5EF4-FFF2-40B4-BE49-F238E27FC236}">
                    <a16:creationId xmlns:a16="http://schemas.microsoft.com/office/drawing/2014/main" id="{6EB94D6E-8128-A336-0B8D-19D1C9AA3130}"/>
                  </a:ext>
                </a:extLst>
              </p:cNvPr>
              <p:cNvGrpSpPr/>
              <p:nvPr/>
            </p:nvGrpSpPr>
            <p:grpSpPr>
              <a:xfrm rot="20378890">
                <a:off x="-2988237" y="438554"/>
                <a:ext cx="2391192" cy="2391192"/>
                <a:chOff x="7831283" y="13558031"/>
                <a:chExt cx="3175200" cy="3175200"/>
              </a:xfrm>
            </p:grpSpPr>
            <p:pic>
              <p:nvPicPr>
                <p:cNvPr id="19" name="Symbol zastępczy obrazu 19" descr="Obraz zawierający krąg, Grafika, zrzut ekranu, Wielobarwność&#10;&#10;Opis wygenerowany automatycznie">
                  <a:extLst>
                    <a:ext uri="{FF2B5EF4-FFF2-40B4-BE49-F238E27FC236}">
                      <a16:creationId xmlns:a16="http://schemas.microsoft.com/office/drawing/2014/main" id="{85F28D53-1B11-0BB7-8D72-5C62BD2862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7831283" y="13558031"/>
                  <a:ext cx="3175200" cy="3175200"/>
                </a:xfrm>
                <a:prstGeom prst="rect">
                  <a:avLst/>
                </a:prstGeom>
              </p:spPr>
            </p:pic>
            <p:sp>
              <p:nvSpPr>
                <p:cNvPr id="20" name="Owal 19">
                  <a:extLst>
                    <a:ext uri="{FF2B5EF4-FFF2-40B4-BE49-F238E27FC236}">
                      <a16:creationId xmlns:a16="http://schemas.microsoft.com/office/drawing/2014/main" id="{F86C480A-8220-F84B-A667-36EF1108C323}"/>
                    </a:ext>
                  </a:extLst>
                </p:cNvPr>
                <p:cNvSpPr/>
                <p:nvPr/>
              </p:nvSpPr>
              <p:spPr>
                <a:xfrm>
                  <a:off x="8753758" y="14521826"/>
                  <a:ext cx="1307887" cy="130788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pl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</p:grpSp>
        <p:pic>
          <p:nvPicPr>
            <p:cNvPr id="16" name="Grafika 15" descr="Schowek kontur">
              <a:extLst>
                <a:ext uri="{FF2B5EF4-FFF2-40B4-BE49-F238E27FC236}">
                  <a16:creationId xmlns:a16="http://schemas.microsoft.com/office/drawing/2014/main" id="{D70FC028-ABE7-F3C6-D8A5-E283505C3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1150479" y="5858823"/>
              <a:ext cx="914400" cy="914400"/>
            </a:xfrm>
            <a:prstGeom prst="rect">
              <a:avLst/>
            </a:prstGeom>
          </p:spPr>
        </p:pic>
      </p:grpSp>
      <p:grpSp>
        <p:nvGrpSpPr>
          <p:cNvPr id="28" name="Grupa 27">
            <a:extLst>
              <a:ext uri="{FF2B5EF4-FFF2-40B4-BE49-F238E27FC236}">
                <a16:creationId xmlns:a16="http://schemas.microsoft.com/office/drawing/2014/main" id="{B228FB27-A3E6-4723-51DC-39CAAC90856D}"/>
              </a:ext>
            </a:extLst>
          </p:cNvPr>
          <p:cNvGrpSpPr/>
          <p:nvPr/>
        </p:nvGrpSpPr>
        <p:grpSpPr>
          <a:xfrm>
            <a:off x="965901" y="2587193"/>
            <a:ext cx="1147855" cy="1147855"/>
            <a:chOff x="762279" y="2519827"/>
            <a:chExt cx="1147855" cy="1147855"/>
          </a:xfrm>
        </p:grpSpPr>
        <p:sp>
          <p:nvSpPr>
            <p:cNvPr id="23" name="Prostokąt zaokrąglony 6">
              <a:extLst>
                <a:ext uri="{FF2B5EF4-FFF2-40B4-BE49-F238E27FC236}">
                  <a16:creationId xmlns:a16="http://schemas.microsoft.com/office/drawing/2014/main" id="{5318D372-D00D-6469-E358-B52A1F9B5CB2}"/>
                </a:ext>
              </a:extLst>
            </p:cNvPr>
            <p:cNvSpPr/>
            <p:nvPr/>
          </p:nvSpPr>
          <p:spPr>
            <a:xfrm>
              <a:off x="762279" y="2519827"/>
              <a:ext cx="1147855" cy="1147855"/>
            </a:xfrm>
            <a:prstGeom prst="roundRect">
              <a:avLst/>
            </a:prstGeom>
            <a:solidFill>
              <a:srgbClr val="002E9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27" name="Grafika 26" descr="Tarcza — znacznik wyboru z wypełnieniem pełnym">
              <a:extLst>
                <a:ext uri="{FF2B5EF4-FFF2-40B4-BE49-F238E27FC236}">
                  <a16:creationId xmlns:a16="http://schemas.microsoft.com/office/drawing/2014/main" id="{B3D8C554-6679-FE4D-D664-D2C4A0F56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27538" y="2593369"/>
              <a:ext cx="1017335" cy="1017335"/>
            </a:xfrm>
            <a:prstGeom prst="rect">
              <a:avLst/>
            </a:prstGeom>
          </p:spPr>
        </p:pic>
      </p:grpSp>
      <p:pic>
        <p:nvPicPr>
          <p:cNvPr id="9" name="Obraz 8">
            <a:extLst>
              <a:ext uri="{FF2B5EF4-FFF2-40B4-BE49-F238E27FC236}">
                <a16:creationId xmlns:a16="http://schemas.microsoft.com/office/drawing/2014/main" id="{CCA3BE84-3927-41B7-68DB-589872DCDDB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9" r="8609"/>
          <a:stretch/>
        </p:blipFill>
        <p:spPr>
          <a:xfrm>
            <a:off x="13071803" y="5430009"/>
            <a:ext cx="9894821" cy="63317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Grafika 10" descr="Koparka z wypełnieniem pełnym">
            <a:extLst>
              <a:ext uri="{FF2B5EF4-FFF2-40B4-BE49-F238E27FC236}">
                <a16:creationId xmlns:a16="http://schemas.microsoft.com/office/drawing/2014/main" id="{2C2360FF-C8BE-A2B6-3DAA-558E851F12B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13756" y="10802327"/>
            <a:ext cx="1148400" cy="114840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3DAC9F18-881C-31A7-4137-CE6D548390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4" b="2284"/>
          <a:stretch/>
        </p:blipFill>
        <p:spPr>
          <a:xfrm rot="800445">
            <a:off x="20022702" y="8923990"/>
            <a:ext cx="2911131" cy="277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983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422CD2-4FA9-15CD-072F-C5801DF29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hink-cell data - do not delete" hidden="1">
            <a:extLst>
              <a:ext uri="{FF2B5EF4-FFF2-40B4-BE49-F238E27FC236}">
                <a16:creationId xmlns:a16="http://schemas.microsoft.com/office/drawing/2014/main" id="{DDB7A7C8-04D0-CC62-1843-1654BC33154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8880677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08" imgH="408" progId="TCLayout.ActiveDocument.1">
                  <p:embed/>
                </p:oleObj>
              </mc:Choice>
              <mc:Fallback>
                <p:oleObj name="think-cell Slide" r:id="rId3" imgW="408" imgH="408" progId="TCLayout.ActiveDocument.1">
                  <p:embed/>
                  <p:pic>
                    <p:nvPicPr>
                      <p:cNvPr id="3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DB7A7C8-04D0-CC62-1843-1654BC3315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ytuł 3">
            <a:extLst>
              <a:ext uri="{FF2B5EF4-FFF2-40B4-BE49-F238E27FC236}">
                <a16:creationId xmlns:a16="http://schemas.microsoft.com/office/drawing/2014/main" id="{2F684E0D-48F0-2A44-3EA8-74E765B71E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/>
          <a:lstStyle/>
          <a:p>
            <a:pPr algn="l" rtl="0"/>
            <a:r>
              <a:rPr lang="pl" b="1" i="0" u="none" baseline="0" dirty="0">
                <a:latin typeface="+mj-lt"/>
              </a:rPr>
              <a:t>Projekt EJ –</a:t>
            </a:r>
            <a:br>
              <a:rPr lang="pl" dirty="0">
                <a:latin typeface="+mj-lt"/>
              </a:rPr>
            </a:br>
            <a:r>
              <a:rPr lang="pl" b="1" i="0" u="none" baseline="0" dirty="0">
                <a:latin typeface="+mj-lt"/>
              </a:rPr>
              <a:t>local content</a:t>
            </a:r>
          </a:p>
        </p:txBody>
      </p:sp>
    </p:spTree>
    <p:extLst>
      <p:ext uri="{BB962C8B-B14F-4D97-AF65-F5344CB8AC3E}">
        <p14:creationId xmlns:p14="http://schemas.microsoft.com/office/powerpoint/2010/main" val="406372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5CE51-E9CC-386B-9EDD-889EDBE3E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1">
            <a:extLst>
              <a:ext uri="{FF2B5EF4-FFF2-40B4-BE49-F238E27FC236}">
                <a16:creationId xmlns:a16="http://schemas.microsoft.com/office/drawing/2014/main" id="{0B0C7E46-059A-EEF7-0D19-EA50BE0D3282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877825" y="270607"/>
            <a:ext cx="18540000" cy="1279066"/>
          </a:xfrm>
        </p:spPr>
        <p:txBody>
          <a:bodyPr anchor="ctr"/>
          <a:lstStyle/>
          <a:p>
            <a:r>
              <a:rPr lang="pl-PL"/>
              <a:t>Działania podejmowane przez PEJ w obszarze polonizacji projektu</a:t>
            </a:r>
            <a:endParaRPr lang="en-US" noProof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6690029-626E-D28B-3117-8779A163421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7FB749AA-DFD3-49FF-A46D-6425A0886B7C}" type="slidenum">
              <a:rPr lang="en-US" noProof="0" smtClean="0"/>
              <a:pPr/>
              <a:t>7</a:t>
            </a:fld>
            <a:endParaRPr lang="en-US" noProof="0"/>
          </a:p>
        </p:txBody>
      </p:sp>
      <p:sp>
        <p:nvSpPr>
          <p:cNvPr id="36" name="Rectangle 4">
            <a:extLst>
              <a:ext uri="{FF2B5EF4-FFF2-40B4-BE49-F238E27FC236}">
                <a16:creationId xmlns:a16="http://schemas.microsoft.com/office/drawing/2014/main" id="{17BEDF38-CE32-6DB5-D2A1-C845965B4E17}"/>
              </a:ext>
            </a:extLst>
          </p:cNvPr>
          <p:cNvSpPr/>
          <p:nvPr/>
        </p:nvSpPr>
        <p:spPr>
          <a:xfrm>
            <a:off x="432226" y="9022365"/>
            <a:ext cx="5428490" cy="427411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889000" dist="50800" dir="5400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43" name="pole tekstowe 42">
            <a:extLst>
              <a:ext uri="{FF2B5EF4-FFF2-40B4-BE49-F238E27FC236}">
                <a16:creationId xmlns:a16="http://schemas.microsoft.com/office/drawing/2014/main" id="{55683836-6B70-9D8E-ABDD-D5A7B2279A55}"/>
              </a:ext>
            </a:extLst>
          </p:cNvPr>
          <p:cNvSpPr txBox="1"/>
          <p:nvPr/>
        </p:nvSpPr>
        <p:spPr>
          <a:xfrm>
            <a:off x="596359" y="10227040"/>
            <a:ext cx="5157033" cy="2945727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28800" rtl="0"/>
            <a:r>
              <a:rPr lang="pl-PL" sz="2800" b="1" kern="1200">
                <a:solidFill>
                  <a:srgbClr val="000647"/>
                </a:solidFill>
                <a:latin typeface="Segoe UI"/>
              </a:rPr>
              <a:t>Raport „Ile Polski w Atomie?” - </a:t>
            </a:r>
            <a:r>
              <a:rPr lang="pl-PL" sz="2800" b="1" kern="1200" err="1">
                <a:solidFill>
                  <a:srgbClr val="000647"/>
                </a:solidFill>
                <a:latin typeface="Segoe UI"/>
              </a:rPr>
              <a:t>an</a:t>
            </a:r>
            <a:r>
              <a:rPr lang="pl-PL" sz="2800" b="1" kern="1200" noProof="0" err="1">
                <a:solidFill>
                  <a:srgbClr val="000647"/>
                </a:solidFill>
                <a:latin typeface="Segoe UI"/>
              </a:rPr>
              <a:t>aliza</a:t>
            </a:r>
            <a:r>
              <a:rPr lang="pl-PL" sz="2800" b="1" kern="1200" noProof="0">
                <a:solidFill>
                  <a:srgbClr val="000647"/>
                </a:solidFill>
                <a:latin typeface="Segoe UI"/>
              </a:rPr>
              <a:t> stanu wyjściowego we współpracy z Polskim Instytutem Ekonomicznym i BGK,</a:t>
            </a:r>
            <a:r>
              <a:rPr lang="pl-PL" sz="2800" b="1" kern="1200" noProof="0">
                <a:solidFill>
                  <a:srgbClr val="000647"/>
                </a:solidFill>
                <a:latin typeface="Segoe UI"/>
                <a:cs typeface="Segoe UI"/>
              </a:rPr>
              <a:t> </a:t>
            </a:r>
            <a:r>
              <a:rPr lang="pl-PL" sz="2800" b="1" kern="1200">
                <a:solidFill>
                  <a:srgbClr val="000647"/>
                </a:solidFill>
                <a:latin typeface="Segoe UI"/>
                <a:cs typeface="Segoe UI"/>
              </a:rPr>
              <a:t>w tym </a:t>
            </a:r>
            <a:r>
              <a:rPr lang="pl-PL" sz="2800" b="1" kern="1200">
                <a:solidFill>
                  <a:srgbClr val="00B050"/>
                </a:solidFill>
                <a:latin typeface="Segoe UI"/>
                <a:cs typeface="Segoe UI"/>
              </a:rPr>
              <a:t>start inicjatywy Spółki Polska Platforma Jądrowa</a:t>
            </a:r>
            <a:r>
              <a:rPr lang="pl-PL" sz="2800" b="1" kern="1200">
                <a:solidFill>
                  <a:srgbClr val="000647"/>
                </a:solidFill>
                <a:latin typeface="Segoe UI"/>
                <a:cs typeface="Segoe UI"/>
              </a:rPr>
              <a:t>*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B54E1CC2-A9B3-5D8F-886F-35CD631234D1}"/>
              </a:ext>
            </a:extLst>
          </p:cNvPr>
          <p:cNvSpPr/>
          <p:nvPr/>
        </p:nvSpPr>
        <p:spPr>
          <a:xfrm>
            <a:off x="432226" y="2887541"/>
            <a:ext cx="5428490" cy="460476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889000" dist="50800" dir="5400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78F9B37B-C084-2A32-AF3E-F5F04A6FB9AE}"/>
              </a:ext>
            </a:extLst>
          </p:cNvPr>
          <p:cNvSpPr txBox="1"/>
          <p:nvPr/>
        </p:nvSpPr>
        <p:spPr>
          <a:xfrm>
            <a:off x="1171397" y="4484871"/>
            <a:ext cx="3950149" cy="2676788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28800" rtl="0"/>
            <a:r>
              <a:rPr lang="pl-PL" sz="2800" b="1" kern="1200">
                <a:solidFill>
                  <a:srgbClr val="000647"/>
                </a:solidFill>
                <a:latin typeface="Segoe UI"/>
              </a:rPr>
              <a:t>Aktywności dotyczące rozwoju polskiego łańcucha dostaw realizowane przez PEJ w obszarze tzw. Zakresu Inwestora</a:t>
            </a:r>
            <a:endParaRPr lang="en-US" sz="2800" b="1" kern="1200" noProof="0">
              <a:solidFill>
                <a:srgbClr val="000647"/>
              </a:solidFill>
              <a:latin typeface="Segoe UI"/>
            </a:endParaRPr>
          </a:p>
        </p:txBody>
      </p:sp>
      <p:sp>
        <p:nvSpPr>
          <p:cNvPr id="30" name="Rectangle 4">
            <a:extLst>
              <a:ext uri="{FF2B5EF4-FFF2-40B4-BE49-F238E27FC236}">
                <a16:creationId xmlns:a16="http://schemas.microsoft.com/office/drawing/2014/main" id="{7B347ECE-C2AE-4793-4C81-621E96858CA6}"/>
              </a:ext>
            </a:extLst>
          </p:cNvPr>
          <p:cNvSpPr/>
          <p:nvPr/>
        </p:nvSpPr>
        <p:spPr>
          <a:xfrm>
            <a:off x="6448070" y="2887541"/>
            <a:ext cx="5428490" cy="4604761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889000" dist="50800" dir="5400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41" name="pole tekstowe 40">
            <a:extLst>
              <a:ext uri="{FF2B5EF4-FFF2-40B4-BE49-F238E27FC236}">
                <a16:creationId xmlns:a16="http://schemas.microsoft.com/office/drawing/2014/main" id="{37F1357D-9925-E222-6A20-BCCD6B237A9F}"/>
              </a:ext>
            </a:extLst>
          </p:cNvPr>
          <p:cNvSpPr txBox="1"/>
          <p:nvPr/>
        </p:nvSpPr>
        <p:spPr>
          <a:xfrm>
            <a:off x="7199557" y="4486350"/>
            <a:ext cx="3950149" cy="2675309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28800" rtl="0"/>
            <a:r>
              <a:rPr lang="pl-PL" sz="2800" b="1" kern="1200" noProof="0">
                <a:solidFill>
                  <a:srgbClr val="000647"/>
                </a:solidFill>
                <a:latin typeface="Segoe UI"/>
              </a:rPr>
              <a:t>Monitoring działań Konsorcjum </a:t>
            </a:r>
            <a:r>
              <a:rPr lang="pl-PL" sz="2800" b="1" kern="1200" noProof="0" err="1">
                <a:solidFill>
                  <a:srgbClr val="000647"/>
                </a:solidFill>
                <a:latin typeface="Segoe UI"/>
              </a:rPr>
              <a:t>Westinghouse</a:t>
            </a:r>
            <a:r>
              <a:rPr lang="pl-PL" sz="2800" b="1" kern="1200" noProof="0">
                <a:solidFill>
                  <a:srgbClr val="000647"/>
                </a:solidFill>
                <a:latin typeface="Segoe UI"/>
              </a:rPr>
              <a:t>- </a:t>
            </a:r>
            <a:r>
              <a:rPr lang="pl-PL" sz="2800" b="1" kern="1200" noProof="0" err="1">
                <a:solidFill>
                  <a:srgbClr val="000647"/>
                </a:solidFill>
                <a:latin typeface="Segoe UI"/>
              </a:rPr>
              <a:t>Bechtel</a:t>
            </a:r>
            <a:r>
              <a:rPr lang="pl-PL" sz="2800" b="1" kern="1200" noProof="0">
                <a:solidFill>
                  <a:srgbClr val="000647"/>
                </a:solidFill>
                <a:latin typeface="Segoe UI"/>
              </a:rPr>
              <a:t> w aspekcie rozwoju polskiego łańcucha dostaw</a:t>
            </a:r>
          </a:p>
        </p:txBody>
      </p:sp>
      <p:sp>
        <p:nvSpPr>
          <p:cNvPr id="33" name="Rectangle 4">
            <a:extLst>
              <a:ext uri="{FF2B5EF4-FFF2-40B4-BE49-F238E27FC236}">
                <a16:creationId xmlns:a16="http://schemas.microsoft.com/office/drawing/2014/main" id="{451DCAE3-6506-5BEE-04AD-77C3E77570CE}"/>
              </a:ext>
            </a:extLst>
          </p:cNvPr>
          <p:cNvSpPr/>
          <p:nvPr/>
        </p:nvSpPr>
        <p:spPr>
          <a:xfrm>
            <a:off x="6448069" y="9022365"/>
            <a:ext cx="5428490" cy="427411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889000" dist="50800" dir="5400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noProof="0">
              <a:solidFill>
                <a:srgbClr val="FFFFFF"/>
              </a:solidFill>
              <a:latin typeface="Segoe UI"/>
            </a:endParaRPr>
          </a:p>
        </p:txBody>
      </p:sp>
      <p:sp>
        <p:nvSpPr>
          <p:cNvPr id="42" name="pole tekstowe 41">
            <a:extLst>
              <a:ext uri="{FF2B5EF4-FFF2-40B4-BE49-F238E27FC236}">
                <a16:creationId xmlns:a16="http://schemas.microsoft.com/office/drawing/2014/main" id="{CD53B4D0-02AD-635F-5D65-8E626140D251}"/>
              </a:ext>
            </a:extLst>
          </p:cNvPr>
          <p:cNvSpPr txBox="1"/>
          <p:nvPr/>
        </p:nvSpPr>
        <p:spPr>
          <a:xfrm>
            <a:off x="7187240" y="10625471"/>
            <a:ext cx="3950149" cy="2295787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828800" rtl="0"/>
            <a:r>
              <a:rPr lang="pl-PL" sz="2800" b="1" kern="1200" noProof="0">
                <a:solidFill>
                  <a:srgbClr val="000647"/>
                </a:solidFill>
                <a:latin typeface="Segoe UI"/>
              </a:rPr>
              <a:t>Działania wspierające rozwój </a:t>
            </a:r>
            <a:r>
              <a:rPr lang="pl-PL" sz="2800" b="1" i="1" kern="1200" noProof="0" err="1">
                <a:solidFill>
                  <a:srgbClr val="000647"/>
                </a:solidFill>
                <a:latin typeface="Segoe UI"/>
              </a:rPr>
              <a:t>local</a:t>
            </a:r>
            <a:r>
              <a:rPr lang="pl-PL" sz="2800" b="1" i="1" kern="1200" noProof="0">
                <a:solidFill>
                  <a:srgbClr val="000647"/>
                </a:solidFill>
                <a:latin typeface="Segoe UI"/>
              </a:rPr>
              <a:t> </a:t>
            </a:r>
            <a:r>
              <a:rPr lang="pl-PL" sz="2800" b="1" i="1" kern="1200" noProof="0" err="1">
                <a:solidFill>
                  <a:srgbClr val="000647"/>
                </a:solidFill>
                <a:latin typeface="Segoe UI"/>
              </a:rPr>
              <a:t>content</a:t>
            </a:r>
            <a:r>
              <a:rPr lang="pl-PL" sz="2800" b="1" i="1" kern="1200" noProof="0">
                <a:solidFill>
                  <a:srgbClr val="000647"/>
                </a:solidFill>
                <a:latin typeface="Segoe UI"/>
              </a:rPr>
              <a:t> Zespół ds. </a:t>
            </a:r>
            <a:r>
              <a:rPr lang="pl-PL" sz="2800" b="1" kern="1200" noProof="0">
                <a:solidFill>
                  <a:srgbClr val="000647"/>
                </a:solidFill>
                <a:latin typeface="Segoe UI"/>
              </a:rPr>
              <a:t>współpracy instytucjonalnej </a:t>
            </a:r>
            <a:endParaRPr lang="en-US" sz="2800" b="1" kern="1200" noProof="0">
              <a:solidFill>
                <a:srgbClr val="000647"/>
              </a:solidFill>
              <a:latin typeface="Segoe UI"/>
            </a:endParaRPr>
          </a:p>
        </p:txBody>
      </p:sp>
      <p:sp>
        <p:nvSpPr>
          <p:cNvPr id="3" name="Prostokąt zaokrąglony 2">
            <a:extLst>
              <a:ext uri="{FF2B5EF4-FFF2-40B4-BE49-F238E27FC236}">
                <a16:creationId xmlns:a16="http://schemas.microsoft.com/office/drawing/2014/main" id="{54D7585F-3A09-9CA8-AD49-2705E08798EB}"/>
              </a:ext>
            </a:extLst>
          </p:cNvPr>
          <p:cNvSpPr/>
          <p:nvPr/>
        </p:nvSpPr>
        <p:spPr>
          <a:xfrm>
            <a:off x="8187109" y="1905927"/>
            <a:ext cx="1950412" cy="1950412"/>
          </a:xfrm>
          <a:prstGeom prst="roundRect">
            <a:avLst/>
          </a:prstGeom>
          <a:solidFill>
            <a:srgbClr val="0070CE"/>
          </a:solidFill>
          <a:ln w="508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zaokrąglony 4">
            <a:extLst>
              <a:ext uri="{FF2B5EF4-FFF2-40B4-BE49-F238E27FC236}">
                <a16:creationId xmlns:a16="http://schemas.microsoft.com/office/drawing/2014/main" id="{F7B99F87-4523-E986-692C-CED6C1C246F8}"/>
              </a:ext>
            </a:extLst>
          </p:cNvPr>
          <p:cNvSpPr/>
          <p:nvPr/>
        </p:nvSpPr>
        <p:spPr>
          <a:xfrm>
            <a:off x="2171265" y="7942365"/>
            <a:ext cx="1950412" cy="1950412"/>
          </a:xfrm>
          <a:prstGeom prst="roundRect">
            <a:avLst/>
          </a:prstGeom>
          <a:solidFill>
            <a:srgbClr val="00B0FF"/>
          </a:solidFill>
          <a:ln w="508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 zaokrąglony 5">
            <a:extLst>
              <a:ext uri="{FF2B5EF4-FFF2-40B4-BE49-F238E27FC236}">
                <a16:creationId xmlns:a16="http://schemas.microsoft.com/office/drawing/2014/main" id="{736F1FB9-33E1-01CB-651B-C92CC2B612E5}"/>
              </a:ext>
            </a:extLst>
          </p:cNvPr>
          <p:cNvSpPr/>
          <p:nvPr/>
        </p:nvSpPr>
        <p:spPr>
          <a:xfrm>
            <a:off x="2171265" y="1807541"/>
            <a:ext cx="1950412" cy="1950412"/>
          </a:xfrm>
          <a:prstGeom prst="roundRect">
            <a:avLst/>
          </a:prstGeom>
          <a:solidFill>
            <a:srgbClr val="0042AB"/>
          </a:solidFill>
          <a:ln w="508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 zaokrąglony 8">
            <a:extLst>
              <a:ext uri="{FF2B5EF4-FFF2-40B4-BE49-F238E27FC236}">
                <a16:creationId xmlns:a16="http://schemas.microsoft.com/office/drawing/2014/main" id="{1C8680FC-FF61-5C84-F1C8-50A5A1DAD166}"/>
              </a:ext>
            </a:extLst>
          </p:cNvPr>
          <p:cNvSpPr/>
          <p:nvPr/>
        </p:nvSpPr>
        <p:spPr>
          <a:xfrm>
            <a:off x="8187108" y="7888577"/>
            <a:ext cx="1950412" cy="1950412"/>
          </a:xfrm>
          <a:prstGeom prst="roundRect">
            <a:avLst/>
          </a:prstGeom>
          <a:solidFill>
            <a:srgbClr val="17C8DF"/>
          </a:solidFill>
          <a:ln w="508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Owal 10">
            <a:extLst>
              <a:ext uri="{FF2B5EF4-FFF2-40B4-BE49-F238E27FC236}">
                <a16:creationId xmlns:a16="http://schemas.microsoft.com/office/drawing/2014/main" id="{3BFE82FA-4624-23E6-9446-6CB231240F6B}"/>
              </a:ext>
            </a:extLst>
          </p:cNvPr>
          <p:cNvSpPr/>
          <p:nvPr/>
        </p:nvSpPr>
        <p:spPr>
          <a:xfrm>
            <a:off x="1334825" y="8351599"/>
            <a:ext cx="1080000" cy="1080000"/>
          </a:xfrm>
          <a:prstGeom prst="ellipse">
            <a:avLst/>
          </a:prstGeom>
          <a:solidFill>
            <a:srgbClr val="00B0FF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GB" sz="4000" b="1" noProof="0"/>
              <a:t>3.</a:t>
            </a:r>
          </a:p>
        </p:txBody>
      </p:sp>
      <p:sp>
        <p:nvSpPr>
          <p:cNvPr id="12" name="Owal 11">
            <a:extLst>
              <a:ext uri="{FF2B5EF4-FFF2-40B4-BE49-F238E27FC236}">
                <a16:creationId xmlns:a16="http://schemas.microsoft.com/office/drawing/2014/main" id="{E01506D2-1174-5ABB-11B2-B3BBA066820E}"/>
              </a:ext>
            </a:extLst>
          </p:cNvPr>
          <p:cNvSpPr/>
          <p:nvPr/>
        </p:nvSpPr>
        <p:spPr>
          <a:xfrm>
            <a:off x="7376169" y="2216775"/>
            <a:ext cx="1080000" cy="1080000"/>
          </a:xfrm>
          <a:prstGeom prst="ellipse">
            <a:avLst/>
          </a:prstGeom>
          <a:solidFill>
            <a:srgbClr val="005DC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GB" sz="4000" b="1" noProof="0"/>
              <a:t>2.</a:t>
            </a:r>
          </a:p>
        </p:txBody>
      </p:sp>
      <p:sp>
        <p:nvSpPr>
          <p:cNvPr id="19" name="Owal 18">
            <a:extLst>
              <a:ext uri="{FF2B5EF4-FFF2-40B4-BE49-F238E27FC236}">
                <a16:creationId xmlns:a16="http://schemas.microsoft.com/office/drawing/2014/main" id="{3E52B265-EDEA-0007-AB96-4118617F0537}"/>
              </a:ext>
            </a:extLst>
          </p:cNvPr>
          <p:cNvSpPr/>
          <p:nvPr/>
        </p:nvSpPr>
        <p:spPr>
          <a:xfrm>
            <a:off x="7325168" y="8295119"/>
            <a:ext cx="1080000" cy="1080000"/>
          </a:xfrm>
          <a:prstGeom prst="ellipse">
            <a:avLst/>
          </a:prstGeom>
          <a:solidFill>
            <a:srgbClr val="17C8DF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GB" sz="4000" b="1" noProof="0"/>
              <a:t>4.</a:t>
            </a:r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id="{75C78D59-F9BA-FFE2-AF19-0DF517CA6F2E}"/>
              </a:ext>
            </a:extLst>
          </p:cNvPr>
          <p:cNvSpPr/>
          <p:nvPr/>
        </p:nvSpPr>
        <p:spPr>
          <a:xfrm>
            <a:off x="1385825" y="2216775"/>
            <a:ext cx="1080000" cy="1080000"/>
          </a:xfrm>
          <a:prstGeom prst="ellipse">
            <a:avLst/>
          </a:prstGeom>
          <a:solidFill>
            <a:srgbClr val="0042AB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GB" sz="4000" b="1" noProof="0"/>
              <a:t>1.</a:t>
            </a:r>
          </a:p>
        </p:txBody>
      </p:sp>
      <p:pic>
        <p:nvPicPr>
          <p:cNvPr id="22" name="Grafika 21" descr="Łańcuch bloków z wypełnieniem pełnym">
            <a:extLst>
              <a:ext uri="{FF2B5EF4-FFF2-40B4-BE49-F238E27FC236}">
                <a16:creationId xmlns:a16="http://schemas.microsoft.com/office/drawing/2014/main" id="{5AB8E728-4A72-ABF3-E757-0DF398FB1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78891" y="2304925"/>
            <a:ext cx="1166849" cy="1166849"/>
          </a:xfrm>
          <a:prstGeom prst="rect">
            <a:avLst/>
          </a:prstGeom>
        </p:spPr>
      </p:pic>
      <p:pic>
        <p:nvPicPr>
          <p:cNvPr id="49" name="Grafika 48" descr="Lista kontrolna z wypełnieniem pełnym">
            <a:extLst>
              <a:ext uri="{FF2B5EF4-FFF2-40B4-BE49-F238E27FC236}">
                <a16:creationId xmlns:a16="http://schemas.microsoft.com/office/drawing/2014/main" id="{2A0771D3-6E59-C2BA-D3F0-4E580CFA1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493206" y="8300067"/>
            <a:ext cx="1306531" cy="1306531"/>
          </a:xfrm>
          <a:prstGeom prst="rect">
            <a:avLst/>
          </a:prstGeom>
        </p:spPr>
      </p:pic>
      <p:pic>
        <p:nvPicPr>
          <p:cNvPr id="46" name="Grafika 45" descr="Spotkanie z wypełnieniem pełnym">
            <a:extLst>
              <a:ext uri="{FF2B5EF4-FFF2-40B4-BE49-F238E27FC236}">
                <a16:creationId xmlns:a16="http://schemas.microsoft.com/office/drawing/2014/main" id="{50E17F15-7B19-238C-B255-D09E1CD9FF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591158" y="8211837"/>
            <a:ext cx="1142312" cy="1142312"/>
          </a:xfrm>
          <a:prstGeom prst="rect">
            <a:avLst/>
          </a:prstGeom>
        </p:spPr>
      </p:pic>
      <p:pic>
        <p:nvPicPr>
          <p:cNvPr id="14" name="Grafika 13" descr="Kalendarz miesięczny z wypełnieniem pełnym">
            <a:extLst>
              <a:ext uri="{FF2B5EF4-FFF2-40B4-BE49-F238E27FC236}">
                <a16:creationId xmlns:a16="http://schemas.microsoft.com/office/drawing/2014/main" id="{BA63BC1E-38DA-B691-FEE1-DEDDD0B364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75871" y="2212147"/>
            <a:ext cx="1141200" cy="1141200"/>
          </a:xfrm>
          <a:prstGeom prst="rect">
            <a:avLst/>
          </a:prstGeom>
          <a:effectLst/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85FAB70B-7B08-40E0-386D-ED3E83DAF958}"/>
              </a:ext>
            </a:extLst>
          </p:cNvPr>
          <p:cNvSpPr txBox="1"/>
          <p:nvPr/>
        </p:nvSpPr>
        <p:spPr>
          <a:xfrm>
            <a:off x="12192000" y="12527292"/>
            <a:ext cx="1062228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pl-PL">
                <a:latin typeface="Segoe UI"/>
                <a:cs typeface="Segoe UI"/>
              </a:rPr>
              <a:t>* platforma wymiany informacji, wsparcia, jako źródło </a:t>
            </a:r>
            <a:r>
              <a:rPr lang="pl-PL" sz="1800">
                <a:latin typeface="Segoe UI"/>
                <a:cs typeface="Segoe UI"/>
              </a:rPr>
              <a:t>wiedzy dla polskich przedsiębiorstw zainteresowanych udziałem w realizacji Projektu EJ1 (więcej informacji na slajdzie nr </a:t>
            </a:r>
            <a:r>
              <a:rPr lang="pl-PL">
                <a:latin typeface="Segoe UI"/>
                <a:cs typeface="Segoe UI"/>
              </a:rPr>
              <a:t>11</a:t>
            </a:r>
            <a:r>
              <a:rPr lang="pl-PL" sz="1800">
                <a:latin typeface="Segoe UI"/>
                <a:cs typeface="Segoe UI"/>
              </a:rPr>
              <a:t>) </a:t>
            </a:r>
            <a:endParaRPr lang="en-US" dirty="0">
              <a:latin typeface="Segoe UI"/>
              <a:cs typeface="Segoe UI"/>
            </a:endParaRPr>
          </a:p>
        </p:txBody>
      </p:sp>
      <p:pic>
        <p:nvPicPr>
          <p:cNvPr id="15" name="Obraz 14" descr="Obraz zawierający tekst, zrzut ekranu, Czcionka, plakat&#10;&#10;Zawartość wygenerowana przez AI może być niepoprawna.">
            <a:extLst>
              <a:ext uri="{FF2B5EF4-FFF2-40B4-BE49-F238E27FC236}">
                <a16:creationId xmlns:a16="http://schemas.microsoft.com/office/drawing/2014/main" id="{41B11F77-341D-0FC0-19CA-F3F110E896E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0796" y="2313662"/>
            <a:ext cx="6093521" cy="867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477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DCBC0-380F-B4F4-CDDC-440E63A2F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hink-cell data - do not delete" hidden="1">
            <a:extLst>
              <a:ext uri="{FF2B5EF4-FFF2-40B4-BE49-F238E27FC236}">
                <a16:creationId xmlns:a16="http://schemas.microsoft.com/office/drawing/2014/main" id="{2088EC83-AC67-C988-19BD-0477CCDA9BD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4" progId="TCLayout.ActiveDocument.1">
                  <p:embed/>
                </p:oleObj>
              </mc:Choice>
              <mc:Fallback>
                <p:oleObj name="think-cell Slide" r:id="rId3" imgW="395" imgH="394" progId="TCLayout.ActiveDocument.1">
                  <p:embed/>
                  <p:pic>
                    <p:nvPicPr>
                      <p:cNvPr id="2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088EC83-AC67-C988-19BD-0477CCDA9B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odtytuł 1">
            <a:extLst>
              <a:ext uri="{FF2B5EF4-FFF2-40B4-BE49-F238E27FC236}">
                <a16:creationId xmlns:a16="http://schemas.microsoft.com/office/drawing/2014/main" id="{D81C0FC5-79AA-F180-952F-A1CF778F7CD8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851212" y="206787"/>
            <a:ext cx="17852400" cy="1279066"/>
          </a:xfrm>
        </p:spPr>
        <p:txBody>
          <a:bodyPr anchor="ctr"/>
          <a:lstStyle/>
          <a:p>
            <a:pPr algn="l" rtl="0"/>
            <a:r>
              <a:rPr lang="pl-PL"/>
              <a:t>Aktywności prowadzone przez PEJ w ramach zakresu właściciela inwestycji – umowy zawarte z polskimi podmiotami od 2020 r.</a:t>
            </a:r>
            <a:endParaRPr lang="en-GB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18E87D5-8413-9266-AE38-51B1C1C5C81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rtl="0"/>
            <a:fld id="{7FB749AA-DFD3-49FF-A46D-6425A0886B7C}" type="slidenum">
              <a:rPr lang="en-GB" noProof="0" smtClean="0"/>
              <a:pPr rtl="0"/>
              <a:t>8</a:t>
            </a:fld>
            <a:endParaRPr lang="en-GB" noProof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1BCFDE8A-5E2E-882D-F5C8-687660BEA2DE}"/>
              </a:ext>
            </a:extLst>
          </p:cNvPr>
          <p:cNvSpPr txBox="1"/>
          <p:nvPr/>
        </p:nvSpPr>
        <p:spPr>
          <a:xfrm>
            <a:off x="10409980" y="4019266"/>
            <a:ext cx="12701729" cy="775596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741045" indent="-742950" algn="l" rtl="0">
              <a:spcAft>
                <a:spcPts val="3600"/>
              </a:spcAft>
              <a:buFont typeface="+mj-lt"/>
              <a:buAutoNum type="arabicPeriod"/>
            </a:pPr>
            <a:r>
              <a:rPr lang="pl-PL" sz="2900" noProof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Zaprojektowanie i budowa dróg w obrębie i w okolicach inwestycji na potrzeby budowy</a:t>
            </a:r>
            <a:endParaRPr lang="pl-PL" sz="2900">
              <a:solidFill>
                <a:schemeClr val="tx1"/>
              </a:solidFill>
              <a:latin typeface="+mn-lt"/>
              <a:ea typeface="+mn-ea"/>
              <a:cs typeface="Arial"/>
            </a:endParaRPr>
          </a:p>
          <a:p>
            <a:pPr marL="741045" indent="-742950" algn="l">
              <a:spcAft>
                <a:spcPts val="3600"/>
              </a:spcAft>
              <a:buAutoNum type="arabicPeriod"/>
            </a:pPr>
            <a:r>
              <a:rPr lang="pl-PL" sz="2900" noProof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Umowy na budowę, przebudowę i remonty oraz roboty utrzymaniowe dróg lokalnych w celu dojazdu do przyszłego placu budowy</a:t>
            </a:r>
            <a:endParaRPr lang="pl-PL" sz="2900">
              <a:solidFill>
                <a:schemeClr val="tx1"/>
              </a:solidFill>
              <a:latin typeface="+mn-lt"/>
              <a:ea typeface="+mn-ea"/>
              <a:cs typeface="Arial"/>
            </a:endParaRPr>
          </a:p>
          <a:p>
            <a:pPr marL="741045" indent="-742950" algn="l">
              <a:spcAft>
                <a:spcPts val="3600"/>
              </a:spcAft>
              <a:buAutoNum type="arabicPeriod"/>
            </a:pPr>
            <a:r>
              <a:rPr lang="pl-PL" sz="2900" noProof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Projektowanie i budowa stacji elektroenergetycznych wraz z liniami zasilającymi</a:t>
            </a:r>
            <a:endParaRPr lang="pl-PL" sz="2900">
              <a:solidFill>
                <a:schemeClr val="tx1"/>
              </a:solidFill>
              <a:latin typeface="+mn-lt"/>
              <a:ea typeface="+mn-ea"/>
              <a:cs typeface="Arial"/>
            </a:endParaRPr>
          </a:p>
          <a:p>
            <a:pPr marL="741045" indent="-742950" algn="l">
              <a:spcAft>
                <a:spcPts val="3600"/>
              </a:spcAft>
              <a:buAutoNum type="arabicPeriod"/>
            </a:pPr>
            <a:r>
              <a:rPr lang="pl-PL" sz="2900" noProof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Umowy z zakresu doradztwa technicznego dotyczące m.in. wytworzenia dokumentacji do uzyskania ponownej oceny środowiskowej</a:t>
            </a:r>
            <a:endParaRPr lang="pl-PL" sz="2900">
              <a:solidFill>
                <a:schemeClr val="tx1"/>
              </a:solidFill>
              <a:latin typeface="+mn-lt"/>
              <a:ea typeface="+mn-ea"/>
              <a:cs typeface="Arial"/>
            </a:endParaRPr>
          </a:p>
          <a:p>
            <a:pPr marL="741045" indent="-742950" algn="l">
              <a:spcAft>
                <a:spcPts val="3600"/>
              </a:spcAft>
              <a:buAutoNum type="arabicPeriod"/>
            </a:pPr>
            <a:r>
              <a:rPr lang="pl-PL" sz="2900" noProof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Budowa ogrodzenia inwestycyjnego oraz organizacja zaplecza dla prac przygotowawczych</a:t>
            </a:r>
            <a:endParaRPr lang="pl-PL" sz="2900">
              <a:solidFill>
                <a:schemeClr val="tx1"/>
              </a:solidFill>
              <a:latin typeface="+mn-lt"/>
              <a:ea typeface="+mn-ea"/>
              <a:cs typeface="Arial"/>
            </a:endParaRPr>
          </a:p>
          <a:p>
            <a:pPr marL="741045" indent="-742950" algn="l">
              <a:spcAft>
                <a:spcPts val="3600"/>
              </a:spcAft>
              <a:buAutoNum type="arabicPeriod"/>
            </a:pPr>
            <a:r>
              <a:rPr lang="pl-PL" sz="2900" noProof="0">
                <a:solidFill>
                  <a:schemeClr val="tx1"/>
                </a:solidFill>
                <a:latin typeface="+mn-lt"/>
                <a:ea typeface="+mn-ea"/>
                <a:cs typeface="Arial"/>
              </a:rPr>
              <a:t>Budowa sieci wodno-kanalizacyjnej, oczyszczalni ścieków i stacji uzdatniania wody</a:t>
            </a:r>
            <a:endParaRPr lang="en-GB" sz="2900" noProof="0">
              <a:solidFill>
                <a:schemeClr val="tx1"/>
              </a:solidFill>
              <a:latin typeface="+mn-lt"/>
              <a:ea typeface="+mn-ea"/>
              <a:cs typeface="Arial"/>
            </a:endParaRPr>
          </a:p>
        </p:txBody>
      </p:sp>
      <p:sp>
        <p:nvSpPr>
          <p:cNvPr id="13" name="Owal 12">
            <a:extLst>
              <a:ext uri="{FF2B5EF4-FFF2-40B4-BE49-F238E27FC236}">
                <a16:creationId xmlns:a16="http://schemas.microsoft.com/office/drawing/2014/main" id="{3A8A7FE0-85E5-33BE-CAEC-A7D2A14643EA}"/>
              </a:ext>
            </a:extLst>
          </p:cNvPr>
          <p:cNvSpPr/>
          <p:nvPr/>
        </p:nvSpPr>
        <p:spPr>
          <a:xfrm>
            <a:off x="10315357" y="6583286"/>
            <a:ext cx="792000" cy="792000"/>
          </a:xfrm>
          <a:prstGeom prst="ellipse">
            <a:avLst/>
          </a:prstGeom>
          <a:solidFill>
            <a:srgbClr val="0070CE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GB" sz="2900" b="1" noProof="0"/>
              <a:t>3.</a:t>
            </a:r>
          </a:p>
        </p:txBody>
      </p:sp>
      <p:sp>
        <p:nvSpPr>
          <p:cNvPr id="14" name="Owal 13">
            <a:extLst>
              <a:ext uri="{FF2B5EF4-FFF2-40B4-BE49-F238E27FC236}">
                <a16:creationId xmlns:a16="http://schemas.microsoft.com/office/drawing/2014/main" id="{CADDE593-0B90-0818-2E7D-5266808E135A}"/>
              </a:ext>
            </a:extLst>
          </p:cNvPr>
          <p:cNvSpPr/>
          <p:nvPr/>
        </p:nvSpPr>
        <p:spPr>
          <a:xfrm>
            <a:off x="10315357" y="5261517"/>
            <a:ext cx="792000" cy="792000"/>
          </a:xfrm>
          <a:prstGeom prst="ellipse">
            <a:avLst/>
          </a:prstGeom>
          <a:solidFill>
            <a:srgbClr val="005DC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GB" sz="2900" b="1" noProof="0"/>
              <a:t>2.</a:t>
            </a:r>
          </a:p>
        </p:txBody>
      </p:sp>
      <p:sp>
        <p:nvSpPr>
          <p:cNvPr id="15" name="Owal 14">
            <a:extLst>
              <a:ext uri="{FF2B5EF4-FFF2-40B4-BE49-F238E27FC236}">
                <a16:creationId xmlns:a16="http://schemas.microsoft.com/office/drawing/2014/main" id="{FC73C35E-50A0-4747-B1B7-E50ADB18EFBB}"/>
              </a:ext>
            </a:extLst>
          </p:cNvPr>
          <p:cNvSpPr/>
          <p:nvPr/>
        </p:nvSpPr>
        <p:spPr>
          <a:xfrm>
            <a:off x="10315357" y="7917121"/>
            <a:ext cx="792000" cy="792000"/>
          </a:xfrm>
          <a:prstGeom prst="ellipse">
            <a:avLst/>
          </a:prstGeom>
          <a:solidFill>
            <a:schemeClr val="accent4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GB" sz="2900" b="1" noProof="0"/>
              <a:t>4.</a:t>
            </a:r>
          </a:p>
        </p:txBody>
      </p:sp>
      <p:sp>
        <p:nvSpPr>
          <p:cNvPr id="16" name="Owal 15">
            <a:extLst>
              <a:ext uri="{FF2B5EF4-FFF2-40B4-BE49-F238E27FC236}">
                <a16:creationId xmlns:a16="http://schemas.microsoft.com/office/drawing/2014/main" id="{EC835D68-8FC0-94CB-83AF-8F9AE4529118}"/>
              </a:ext>
            </a:extLst>
          </p:cNvPr>
          <p:cNvSpPr/>
          <p:nvPr/>
        </p:nvSpPr>
        <p:spPr>
          <a:xfrm>
            <a:off x="10315357" y="3884365"/>
            <a:ext cx="792000" cy="792000"/>
          </a:xfrm>
          <a:prstGeom prst="ellipse">
            <a:avLst/>
          </a:prstGeom>
          <a:ln w="63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GB" sz="2900" b="1" noProof="0" dirty="0"/>
              <a:t>1.</a:t>
            </a:r>
          </a:p>
        </p:txBody>
      </p:sp>
      <p:sp>
        <p:nvSpPr>
          <p:cNvPr id="17" name="Owal 16">
            <a:extLst>
              <a:ext uri="{FF2B5EF4-FFF2-40B4-BE49-F238E27FC236}">
                <a16:creationId xmlns:a16="http://schemas.microsoft.com/office/drawing/2014/main" id="{74157607-F80D-300E-CE97-1FCED813156E}"/>
              </a:ext>
            </a:extLst>
          </p:cNvPr>
          <p:cNvSpPr/>
          <p:nvPr/>
        </p:nvSpPr>
        <p:spPr>
          <a:xfrm>
            <a:off x="10313239" y="9262539"/>
            <a:ext cx="792000" cy="792000"/>
          </a:xfrm>
          <a:prstGeom prst="ellipse">
            <a:avLst/>
          </a:prstGeom>
          <a:solidFill>
            <a:srgbClr val="0EBEEB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GB" sz="2900" b="1" noProof="0"/>
              <a:t>5.</a:t>
            </a:r>
          </a:p>
        </p:txBody>
      </p:sp>
      <p:sp>
        <p:nvSpPr>
          <p:cNvPr id="18" name="Owal 17">
            <a:extLst>
              <a:ext uri="{FF2B5EF4-FFF2-40B4-BE49-F238E27FC236}">
                <a16:creationId xmlns:a16="http://schemas.microsoft.com/office/drawing/2014/main" id="{1EFB4BFC-D1FB-2EEA-3C11-4CB6E0D9CCBA}"/>
              </a:ext>
            </a:extLst>
          </p:cNvPr>
          <p:cNvSpPr/>
          <p:nvPr/>
        </p:nvSpPr>
        <p:spPr>
          <a:xfrm>
            <a:off x="10311121" y="10600417"/>
            <a:ext cx="792000" cy="792000"/>
          </a:xfrm>
          <a:prstGeom prst="ellipse">
            <a:avLst/>
          </a:prstGeom>
          <a:solidFill>
            <a:srgbClr val="46D5EA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r>
              <a:rPr lang="en-GB" sz="2900" b="1" noProof="0"/>
              <a:t>6.</a:t>
            </a:r>
          </a:p>
        </p:txBody>
      </p:sp>
      <p:sp>
        <p:nvSpPr>
          <p:cNvPr id="20" name="Prostokąt 19">
            <a:extLst>
              <a:ext uri="{FF2B5EF4-FFF2-40B4-BE49-F238E27FC236}">
                <a16:creationId xmlns:a16="http://schemas.microsoft.com/office/drawing/2014/main" id="{98B9F0A6-810D-D959-5EB7-B6B6D76CDA04}"/>
              </a:ext>
            </a:extLst>
          </p:cNvPr>
          <p:cNvSpPr/>
          <p:nvPr/>
        </p:nvSpPr>
        <p:spPr>
          <a:xfrm>
            <a:off x="10073640" y="3431902"/>
            <a:ext cx="13268781" cy="884030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2A749E17-3A96-5EF1-8825-A716D5972CB2}"/>
              </a:ext>
            </a:extLst>
          </p:cNvPr>
          <p:cNvSpPr txBox="1"/>
          <p:nvPr/>
        </p:nvSpPr>
        <p:spPr>
          <a:xfrm>
            <a:off x="11989947" y="3152276"/>
            <a:ext cx="9642158" cy="6228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1800"/>
              </a:spcAft>
              <a:defRPr/>
            </a:pPr>
            <a:r>
              <a:rPr lang="pl-PL" sz="2800" b="1">
                <a:solidFill>
                  <a:schemeClr val="tx1"/>
                </a:solidFill>
                <a:latin typeface="+mj-lt"/>
                <a:ea typeface="+mn-ea"/>
                <a:cs typeface="+mn-cs"/>
              </a:rPr>
              <a:t>Wybrane zamówienia w zakresie Inwestora w projekcie</a:t>
            </a:r>
          </a:p>
        </p:txBody>
      </p:sp>
      <p:grpSp>
        <p:nvGrpSpPr>
          <p:cNvPr id="9" name="Grupa 8">
            <a:extLst>
              <a:ext uri="{FF2B5EF4-FFF2-40B4-BE49-F238E27FC236}">
                <a16:creationId xmlns:a16="http://schemas.microsoft.com/office/drawing/2014/main" id="{DA31D5FB-E415-DB1E-BEF4-B421E1AA1573}"/>
              </a:ext>
            </a:extLst>
          </p:cNvPr>
          <p:cNvGrpSpPr/>
          <p:nvPr/>
        </p:nvGrpSpPr>
        <p:grpSpPr>
          <a:xfrm>
            <a:off x="631423" y="6073170"/>
            <a:ext cx="8658353" cy="1569660"/>
            <a:chOff x="631423" y="6498774"/>
            <a:chExt cx="8873155" cy="1569660"/>
          </a:xfrm>
        </p:grpSpPr>
        <p:sp>
          <p:nvSpPr>
            <p:cNvPr id="7" name="Prostokąt zaokrąglony 6">
              <a:extLst>
                <a:ext uri="{FF2B5EF4-FFF2-40B4-BE49-F238E27FC236}">
                  <a16:creationId xmlns:a16="http://schemas.microsoft.com/office/drawing/2014/main" id="{468283AB-1A25-D277-15CB-452EE68ED847}"/>
                </a:ext>
              </a:extLst>
            </p:cNvPr>
            <p:cNvSpPr/>
            <p:nvPr/>
          </p:nvSpPr>
          <p:spPr>
            <a:xfrm>
              <a:off x="631423" y="6499468"/>
              <a:ext cx="1515979" cy="1515979"/>
            </a:xfrm>
            <a:prstGeom prst="roundRect">
              <a:avLst/>
            </a:prstGeom>
            <a:solidFill>
              <a:srgbClr val="00B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40" name="Grafika 39" descr="Pieniądze z wypełnieniem pełnym">
              <a:extLst>
                <a:ext uri="{FF2B5EF4-FFF2-40B4-BE49-F238E27FC236}">
                  <a16:creationId xmlns:a16="http://schemas.microsoft.com/office/drawing/2014/main" id="{A945B4F6-272A-4733-122B-2C93E2EA2F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51655" y="6668812"/>
              <a:ext cx="1075514" cy="1075514"/>
            </a:xfrm>
            <a:prstGeom prst="rect">
              <a:avLst/>
            </a:prstGeom>
          </p:spPr>
        </p:pic>
        <p:sp>
          <p:nvSpPr>
            <p:cNvPr id="42" name="pole tekstowe 41">
              <a:extLst>
                <a:ext uri="{FF2B5EF4-FFF2-40B4-BE49-F238E27FC236}">
                  <a16:creationId xmlns:a16="http://schemas.microsoft.com/office/drawing/2014/main" id="{7E71971E-013D-53DF-B969-0855065C4700}"/>
                </a:ext>
              </a:extLst>
            </p:cNvPr>
            <p:cNvSpPr txBox="1"/>
            <p:nvPr/>
          </p:nvSpPr>
          <p:spPr>
            <a:xfrm>
              <a:off x="2304231" y="6498774"/>
              <a:ext cx="7200347" cy="156966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>
              <a:defPPr>
                <a:defRPr kern="0"/>
              </a:defPPr>
              <a:lvl1pPr>
                <a:spcBef>
                  <a:spcPts val="600"/>
                </a:spcBef>
                <a:spcAft>
                  <a:spcPts val="3000"/>
                </a:spcAft>
                <a:defRPr sz="3200">
                  <a:solidFill>
                    <a:srgbClr val="002060"/>
                  </a:solidFill>
                  <a:latin typeface="+mn-lt"/>
                  <a:cs typeface="Arial" panose="020B0604020202020204" pitchFamily="34" charset="0"/>
                </a:defRPr>
              </a:lvl1pPr>
            </a:lstStyle>
            <a:p>
              <a:pPr algn="just"/>
              <a:r>
                <a:rPr lang="pl-PL">
                  <a:cs typeface="Arial"/>
                </a:rPr>
                <a:t>Łączna wartość zawartych umów przez </a:t>
              </a:r>
              <a:r>
                <a:rPr lang="pl-PL" b="1">
                  <a:solidFill>
                    <a:srgbClr val="00B0FF"/>
                  </a:solidFill>
                  <a:cs typeface="Arial"/>
                </a:rPr>
                <a:t>PEJ z polskimi podmiotami to blisko 1 miliarda złotych.</a:t>
              </a:r>
            </a:p>
          </p:txBody>
        </p:sp>
      </p:grpSp>
      <p:grpSp>
        <p:nvGrpSpPr>
          <p:cNvPr id="8" name="Grupa 7">
            <a:extLst>
              <a:ext uri="{FF2B5EF4-FFF2-40B4-BE49-F238E27FC236}">
                <a16:creationId xmlns:a16="http://schemas.microsoft.com/office/drawing/2014/main" id="{0C57EBC6-1985-A667-472B-F6004AD410B7}"/>
              </a:ext>
            </a:extLst>
          </p:cNvPr>
          <p:cNvGrpSpPr/>
          <p:nvPr/>
        </p:nvGrpSpPr>
        <p:grpSpPr>
          <a:xfrm>
            <a:off x="631423" y="3364538"/>
            <a:ext cx="8701893" cy="1515979"/>
            <a:chOff x="631423" y="4161553"/>
            <a:chExt cx="9337987" cy="1515979"/>
          </a:xfrm>
        </p:grpSpPr>
        <p:sp>
          <p:nvSpPr>
            <p:cNvPr id="3" name="Prostokąt zaokrąglony 2">
              <a:extLst>
                <a:ext uri="{FF2B5EF4-FFF2-40B4-BE49-F238E27FC236}">
                  <a16:creationId xmlns:a16="http://schemas.microsoft.com/office/drawing/2014/main" id="{05FE32DF-6E71-B494-45AF-930880479DE8}"/>
                </a:ext>
              </a:extLst>
            </p:cNvPr>
            <p:cNvSpPr/>
            <p:nvPr/>
          </p:nvSpPr>
          <p:spPr>
            <a:xfrm>
              <a:off x="631423" y="4161553"/>
              <a:ext cx="1515979" cy="1515979"/>
            </a:xfrm>
            <a:prstGeom prst="roundRect">
              <a:avLst/>
            </a:prstGeom>
            <a:solidFill>
              <a:srgbClr val="0042A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41" name="pole tekstowe 40">
              <a:extLst>
                <a:ext uri="{FF2B5EF4-FFF2-40B4-BE49-F238E27FC236}">
                  <a16:creationId xmlns:a16="http://schemas.microsoft.com/office/drawing/2014/main" id="{BB65A88A-F206-E625-64E8-7FB9D9867F04}"/>
                </a:ext>
              </a:extLst>
            </p:cNvPr>
            <p:cNvSpPr txBox="1"/>
            <p:nvPr/>
          </p:nvSpPr>
          <p:spPr>
            <a:xfrm>
              <a:off x="2304231" y="4351155"/>
              <a:ext cx="7665179" cy="107721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3000"/>
                </a:spcAft>
              </a:pPr>
              <a:r>
                <a:rPr lang="pl-PL" sz="3200">
                  <a:solidFill>
                    <a:srgbClr val="002060"/>
                  </a:solidFill>
                  <a:latin typeface="+mn-lt"/>
                  <a:cs typeface="Arial"/>
                </a:rPr>
                <a:t>Łącznie PEJ zawarło umowy z około </a:t>
              </a:r>
              <a:r>
                <a:rPr lang="pl-PL" sz="3200" b="1">
                  <a:solidFill>
                    <a:srgbClr val="0042AB"/>
                  </a:solidFill>
                  <a:latin typeface="+mn-lt"/>
                  <a:cs typeface="Arial"/>
                </a:rPr>
                <a:t>380 polskimi podmiotami od 2020 r. </a:t>
              </a:r>
            </a:p>
          </p:txBody>
        </p:sp>
        <p:pic>
          <p:nvPicPr>
            <p:cNvPr id="45" name="Grafika 44" descr="Użytkownicy z wypełnieniem pełnym">
              <a:extLst>
                <a:ext uri="{FF2B5EF4-FFF2-40B4-BE49-F238E27FC236}">
                  <a16:creationId xmlns:a16="http://schemas.microsoft.com/office/drawing/2014/main" id="{5F570F0B-5BDE-916D-5856-D4B76AEBC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1212" y="4372926"/>
              <a:ext cx="1076400" cy="1076400"/>
            </a:xfrm>
            <a:prstGeom prst="rect">
              <a:avLst/>
            </a:prstGeom>
          </p:spPr>
        </p:pic>
      </p:grpSp>
      <p:pic>
        <p:nvPicPr>
          <p:cNvPr id="6" name="Obraz 5">
            <a:extLst>
              <a:ext uri="{FF2B5EF4-FFF2-40B4-BE49-F238E27FC236}">
                <a16:creationId xmlns:a16="http://schemas.microsoft.com/office/drawing/2014/main" id="{02940B20-8D5D-D0BC-B72C-DC8841A486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892" y="8298237"/>
            <a:ext cx="8202176" cy="461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22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17206-8D36-F19F-7C14-007C9B01A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hink-cell data - do not delete" hidden="1">
            <a:extLst>
              <a:ext uri="{FF2B5EF4-FFF2-40B4-BE49-F238E27FC236}">
                <a16:creationId xmlns:a16="http://schemas.microsoft.com/office/drawing/2014/main" id="{C4076576-AFDF-314B-1155-519DA3254D8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4235" y="4235"/>
          <a:ext cx="4235" cy="4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08" imgH="408" progId="TCLayout.ActiveDocument.1">
                  <p:embed/>
                </p:oleObj>
              </mc:Choice>
              <mc:Fallback>
                <p:oleObj name="think-cell Slide" r:id="rId4" imgW="408" imgH="408" progId="TCLayout.ActiveDocument.1">
                  <p:embed/>
                  <p:pic>
                    <p:nvPicPr>
                      <p:cNvPr id="2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4076576-AFDF-314B-1155-519DA3254D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235" y="4235"/>
                        <a:ext cx="4235" cy="4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1" name="Grupa 30">
            <a:extLst>
              <a:ext uri="{FF2B5EF4-FFF2-40B4-BE49-F238E27FC236}">
                <a16:creationId xmlns:a16="http://schemas.microsoft.com/office/drawing/2014/main" id="{B0B5FB5E-92AF-F726-DFD3-749E72E184DA}"/>
              </a:ext>
            </a:extLst>
          </p:cNvPr>
          <p:cNvGrpSpPr/>
          <p:nvPr/>
        </p:nvGrpSpPr>
        <p:grpSpPr>
          <a:xfrm>
            <a:off x="10890369" y="12068917"/>
            <a:ext cx="952973" cy="571973"/>
            <a:chOff x="437796" y="4913954"/>
            <a:chExt cx="952974" cy="571974"/>
          </a:xfrm>
        </p:grpSpPr>
        <p:sp>
          <p:nvSpPr>
            <p:cNvPr id="32" name="Prostokąt zaokrąglony 31">
              <a:extLst>
                <a:ext uri="{FF2B5EF4-FFF2-40B4-BE49-F238E27FC236}">
                  <a16:creationId xmlns:a16="http://schemas.microsoft.com/office/drawing/2014/main" id="{87A892AC-792E-48E0-3B03-9A901D95127D}"/>
                </a:ext>
              </a:extLst>
            </p:cNvPr>
            <p:cNvSpPr/>
            <p:nvPr/>
          </p:nvSpPr>
          <p:spPr>
            <a:xfrm rot="2700000">
              <a:off x="818796" y="4913954"/>
              <a:ext cx="571974" cy="571974"/>
            </a:xfrm>
            <a:prstGeom prst="roundRect">
              <a:avLst/>
            </a:prstGeom>
            <a:solidFill>
              <a:srgbClr val="0070CE"/>
            </a:solidFill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11">
                <a:defRPr/>
              </a:pPr>
              <a:endParaRPr lang="pl-PL">
                <a:solidFill>
                  <a:srgbClr val="FFFFFF"/>
                </a:solidFill>
                <a:latin typeface="Segoe UI"/>
              </a:endParaRPr>
            </a:p>
          </p:txBody>
        </p:sp>
        <p:sp>
          <p:nvSpPr>
            <p:cNvPr id="33" name="Prostokąt zaokrąglony 32">
              <a:extLst>
                <a:ext uri="{FF2B5EF4-FFF2-40B4-BE49-F238E27FC236}">
                  <a16:creationId xmlns:a16="http://schemas.microsoft.com/office/drawing/2014/main" id="{658FDCFC-89B6-3218-D900-398EDC5AA556}"/>
                </a:ext>
              </a:extLst>
            </p:cNvPr>
            <p:cNvSpPr/>
            <p:nvPr/>
          </p:nvSpPr>
          <p:spPr>
            <a:xfrm rot="2700000">
              <a:off x="437796" y="4913954"/>
              <a:ext cx="571974" cy="571974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11">
                <a:defRPr/>
              </a:pPr>
              <a:endParaRPr lang="pl-PL">
                <a:solidFill>
                  <a:srgbClr val="FFFFFF"/>
                </a:solidFill>
                <a:latin typeface="Segoe UI"/>
              </a:endParaRPr>
            </a:p>
          </p:txBody>
        </p:sp>
      </p:grpSp>
      <p:sp>
        <p:nvSpPr>
          <p:cNvPr id="4" name="Prostokąt 3">
            <a:extLst>
              <a:ext uri="{FF2B5EF4-FFF2-40B4-BE49-F238E27FC236}">
                <a16:creationId xmlns:a16="http://schemas.microsoft.com/office/drawing/2014/main" id="{EC2CD820-AED2-2928-356E-EA470E2ECC5B}"/>
              </a:ext>
            </a:extLst>
          </p:cNvPr>
          <p:cNvSpPr/>
          <p:nvPr/>
        </p:nvSpPr>
        <p:spPr>
          <a:xfrm>
            <a:off x="1" y="0"/>
            <a:ext cx="10650072" cy="13716000"/>
          </a:xfrm>
          <a:prstGeom prst="rect">
            <a:avLst/>
          </a:prstGeom>
          <a:gradFill>
            <a:gsLst>
              <a:gs pos="87000">
                <a:srgbClr val="0070CE"/>
              </a:gs>
              <a:gs pos="11000">
                <a:schemeClr val="tx2"/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11"/>
            <a:endParaRPr lang="pl-PL">
              <a:solidFill>
                <a:srgbClr val="FFFFFF"/>
              </a:solidFill>
              <a:latin typeface="Segoe U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6469C8-831F-8D0E-080F-F235C6AD0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39223" y="4684376"/>
            <a:ext cx="2439820" cy="82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Zakład Konstrukcji Spawanych FERRUM S.A.">
            <a:extLst>
              <a:ext uri="{FF2B5EF4-FFF2-40B4-BE49-F238E27FC236}">
                <a16:creationId xmlns:a16="http://schemas.microsoft.com/office/drawing/2014/main" id="{5D0CF268-0040-7E84-A8BC-B2A51712D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77072" y="4679785"/>
            <a:ext cx="3071065" cy="830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Strona główna • FAMAK SA">
            <a:extLst>
              <a:ext uri="{FF2B5EF4-FFF2-40B4-BE49-F238E27FC236}">
                <a16:creationId xmlns:a16="http://schemas.microsoft.com/office/drawing/2014/main" id="{19FCC8C3-66A0-CD96-B268-2CF769CAA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63403" y="6096719"/>
            <a:ext cx="2415640" cy="70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EPGSA">
            <a:extLst>
              <a:ext uri="{FF2B5EF4-FFF2-40B4-BE49-F238E27FC236}">
                <a16:creationId xmlns:a16="http://schemas.microsoft.com/office/drawing/2014/main" id="{CE276860-37DE-DC26-C7A6-8B9682BAB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78895" y="6059791"/>
            <a:ext cx="1361809" cy="780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2" descr="Bliżej biznesu - Mostostal Kielce - Oficjalna strona internetowa Miasta  Kielce">
            <a:extLst>
              <a:ext uri="{FF2B5EF4-FFF2-40B4-BE49-F238E27FC236}">
                <a16:creationId xmlns:a16="http://schemas.microsoft.com/office/drawing/2014/main" id="{3531671A-FF0E-D08B-F690-C140C26DCA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08103" y="6028731"/>
            <a:ext cx="2841732" cy="84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Obraz 24" descr="Obraz zawierający tekst, Czcionka, Grafika, logo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0FCA09A5-09FA-8F11-1F56-A7604361613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46166" y="4739362"/>
            <a:ext cx="2841732" cy="711036"/>
          </a:xfrm>
          <a:prstGeom prst="rect">
            <a:avLst/>
          </a:prstGeom>
        </p:spPr>
      </p:pic>
      <p:sp>
        <p:nvSpPr>
          <p:cNvPr id="2" name="Prostokąt 1">
            <a:extLst>
              <a:ext uri="{FF2B5EF4-FFF2-40B4-BE49-F238E27FC236}">
                <a16:creationId xmlns:a16="http://schemas.microsoft.com/office/drawing/2014/main" id="{6312B943-5546-CE57-9408-89B2D3ADA917}"/>
              </a:ext>
            </a:extLst>
          </p:cNvPr>
          <p:cNvSpPr/>
          <p:nvPr/>
        </p:nvSpPr>
        <p:spPr>
          <a:xfrm>
            <a:off x="11512176" y="1894140"/>
            <a:ext cx="12013832" cy="2293505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1" tIns="34291" rIns="68581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110000"/>
              </a:lnSpc>
              <a:spcAft>
                <a:spcPts val="1800"/>
              </a:spcAft>
              <a:buClr>
                <a:schemeClr val="bg1"/>
              </a:buClr>
              <a:defRPr/>
            </a:pPr>
            <a:r>
              <a:rPr lang="pl-PL" sz="2800">
                <a:solidFill>
                  <a:srgbClr val="222222"/>
                </a:solidFill>
                <a:latin typeface="+mn-lt"/>
                <a:ea typeface="+mn-ea"/>
                <a:cs typeface="+mn-cs"/>
              </a:rPr>
              <a:t>PEJ wraz z Westinghouse przeprowadziły szczegółową analizę krajowego rynku – wyselekcjonowano </a:t>
            </a:r>
            <a:r>
              <a:rPr lang="pl-PL" sz="2800" b="1">
                <a:solidFill>
                  <a:srgbClr val="222222"/>
                </a:solidFill>
                <a:latin typeface="+mn-lt"/>
                <a:ea typeface="+mn-ea"/>
                <a:cs typeface="+mn-cs"/>
              </a:rPr>
              <a:t>43 europejskie firmy</a:t>
            </a:r>
            <a:r>
              <a:rPr lang="pl-PL" sz="2800">
                <a:solidFill>
                  <a:srgbClr val="222222"/>
                </a:solidFill>
                <a:latin typeface="+mn-lt"/>
                <a:ea typeface="+mn-ea"/>
                <a:cs typeface="+mn-cs"/>
              </a:rPr>
              <a:t>, spośród których po prekwalifikacji w ramach wspólnych działań </a:t>
            </a:r>
            <a:r>
              <a:rPr lang="pl-PL" sz="2800" b="1">
                <a:solidFill>
                  <a:srgbClr val="222222"/>
                </a:solidFill>
                <a:latin typeface="+mn-lt"/>
                <a:ea typeface="+mn-ea"/>
                <a:cs typeface="+mn-cs"/>
              </a:rPr>
              <a:t>wyłoniono </a:t>
            </a:r>
            <a:br>
              <a:rPr lang="pl-PL" sz="2800" b="1">
                <a:solidFill>
                  <a:srgbClr val="222222"/>
                </a:solidFill>
                <a:latin typeface="+mn-lt"/>
                <a:ea typeface="+mn-ea"/>
                <a:cs typeface="+mn-cs"/>
              </a:rPr>
            </a:br>
            <a:r>
              <a:rPr lang="pl-PL" sz="2800" b="1">
                <a:solidFill>
                  <a:srgbClr val="222222"/>
                </a:solidFill>
                <a:latin typeface="+mn-lt"/>
                <a:ea typeface="+mn-ea"/>
                <a:cs typeface="+mn-cs"/>
              </a:rPr>
              <a:t>6 polskich podmiotów</a:t>
            </a:r>
            <a:r>
              <a:rPr lang="pl-PL" sz="2800" b="1">
                <a:solidFill>
                  <a:srgbClr val="222222"/>
                </a:solidFill>
              </a:rPr>
              <a:t> </a:t>
            </a:r>
            <a:r>
              <a:rPr lang="pl-PL" sz="2800">
                <a:solidFill>
                  <a:srgbClr val="222222"/>
                </a:solidFill>
              </a:rPr>
              <a:t>do udziału w </a:t>
            </a:r>
            <a:r>
              <a:rPr lang="pl-PL" sz="2800" b="1">
                <a:solidFill>
                  <a:srgbClr val="222222"/>
                </a:solidFill>
              </a:rPr>
              <a:t>dedykowanym projekcie.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A156E1EB-17D1-935B-8C79-B3F3F526D938}"/>
              </a:ext>
            </a:extLst>
          </p:cNvPr>
          <p:cNvSpPr/>
          <p:nvPr/>
        </p:nvSpPr>
        <p:spPr>
          <a:xfrm>
            <a:off x="11431688" y="7930277"/>
            <a:ext cx="12357595" cy="3585070"/>
          </a:xfrm>
          <a:prstGeom prst="rect">
            <a:avLst/>
          </a:prstGeom>
          <a:noFill/>
          <a:ln w="9525" cap="rnd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1" tIns="34291" rIns="68581" bIns="3429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defTabSz="914411"/>
            <a:endParaRPr lang="pl-PL" sz="2800" b="1">
              <a:solidFill>
                <a:srgbClr val="222222"/>
              </a:solidFill>
            </a:endParaRPr>
          </a:p>
          <a:p>
            <a:pPr algn="l" defTabSz="914411"/>
            <a:r>
              <a:rPr lang="pl-PL" sz="2800">
                <a:solidFill>
                  <a:srgbClr val="222222"/>
                </a:solidFill>
              </a:rPr>
              <a:t>Spośród wyżej wymienionych firm </a:t>
            </a:r>
            <a:r>
              <a:rPr lang="pl-PL" sz="2800" b="1">
                <a:solidFill>
                  <a:srgbClr val="222222"/>
                </a:solidFill>
              </a:rPr>
              <a:t>cztery</a:t>
            </a:r>
            <a:r>
              <a:rPr lang="pl-PL" sz="2800">
                <a:solidFill>
                  <a:srgbClr val="222222"/>
                </a:solidFill>
              </a:rPr>
              <a:t> z nich </a:t>
            </a:r>
            <a:r>
              <a:rPr lang="pl-PL" sz="2800" b="1">
                <a:solidFill>
                  <a:srgbClr val="222222"/>
                </a:solidFill>
              </a:rPr>
              <a:t>ukończyły pierwszą fazę projektu dostosowania swoich procedur </a:t>
            </a:r>
            <a:r>
              <a:rPr lang="pl-PL" sz="2800">
                <a:solidFill>
                  <a:srgbClr val="222222"/>
                </a:solidFill>
              </a:rPr>
              <a:t>do wymagań zapewnienia jakości w przemyśle jądrowym </a:t>
            </a:r>
            <a:r>
              <a:rPr lang="pl-PL" sz="2800" b="1">
                <a:solidFill>
                  <a:srgbClr val="222222"/>
                </a:solidFill>
              </a:rPr>
              <a:t>dla standardu NQA-1</a:t>
            </a:r>
            <a:r>
              <a:rPr lang="pl-PL" sz="2800">
                <a:solidFill>
                  <a:srgbClr val="222222"/>
                </a:solidFill>
              </a:rPr>
              <a:t>.</a:t>
            </a:r>
          </a:p>
          <a:p>
            <a:pPr algn="l" defTabSz="914411"/>
            <a:endParaRPr lang="pl-PL" sz="2800">
              <a:solidFill>
                <a:srgbClr val="222222"/>
              </a:solidFill>
            </a:endParaRPr>
          </a:p>
          <a:p>
            <a:pPr algn="l" defTabSz="914411"/>
            <a:r>
              <a:rPr lang="pl-PL" sz="2800">
                <a:solidFill>
                  <a:srgbClr val="222222"/>
                </a:solidFill>
              </a:rPr>
              <a:t>Celem prowadzonych działań jest umożliwienie ubiegania się o </a:t>
            </a:r>
            <a:r>
              <a:rPr lang="pl-PL" sz="2800" b="1">
                <a:solidFill>
                  <a:srgbClr val="222222"/>
                </a:solidFill>
              </a:rPr>
              <a:t>wykonanie prefabrykowanych modułów i komponentów strukturalnych wyspy jądrowej </a:t>
            </a:r>
            <a:r>
              <a:rPr lang="pl-PL" sz="2800" b="1">
                <a:solidFill>
                  <a:srgbClr val="222222"/>
                </a:solidFill>
                <a:latin typeface="+mn-lt"/>
                <a:ea typeface="+mn-ea"/>
                <a:cs typeface="+mn-cs"/>
              </a:rPr>
              <a:t>oraz włączenie tych podmiotów do globalnej bazy kwalifikowanych dostawców Westinghouse.</a:t>
            </a:r>
          </a:p>
          <a:p>
            <a:pPr algn="l" defTabSz="914411"/>
            <a:endParaRPr lang="pl-PL" sz="2800">
              <a:solidFill>
                <a:srgbClr val="222222"/>
              </a:solidFill>
            </a:endParaRPr>
          </a:p>
          <a:p>
            <a:pPr defTabSz="914411"/>
            <a:endParaRPr lang="pl-PL" sz="2800">
              <a:solidFill>
                <a:srgbClr val="000647"/>
              </a:solidFill>
            </a:endParaRPr>
          </a:p>
        </p:txBody>
      </p:sp>
      <p:sp>
        <p:nvSpPr>
          <p:cNvPr id="11" name="Symbol zastępczy numeru slajdu 3">
            <a:extLst>
              <a:ext uri="{FF2B5EF4-FFF2-40B4-BE49-F238E27FC236}">
                <a16:creationId xmlns:a16="http://schemas.microsoft.com/office/drawing/2014/main" id="{166261FE-2173-37C5-4061-3AB20DC4CFE1}"/>
              </a:ext>
            </a:extLst>
          </p:cNvPr>
          <p:cNvSpPr txBox="1">
            <a:spLocks/>
          </p:cNvSpPr>
          <p:nvPr/>
        </p:nvSpPr>
        <p:spPr>
          <a:xfrm>
            <a:off x="21259800" y="12712699"/>
            <a:ext cx="2256197" cy="367851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kern="0"/>
            </a:defPPr>
            <a:lvl1pPr algn="r" defTabSz="342900">
              <a:buClrTx/>
              <a:defRPr sz="675" b="1">
                <a:solidFill>
                  <a:srgbClr val="000647"/>
                </a:solidFill>
                <a:latin typeface="Segoe UI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  <a:latin typeface="+mn-lt"/>
              </a:defRPr>
            </a:lvl4pPr>
            <a:lvl5pPr>
              <a:defRPr>
                <a:solidFill>
                  <a:schemeClr val="tx1"/>
                </a:solidFill>
                <a:latin typeface="+mn-lt"/>
              </a:defRPr>
            </a:lvl5pPr>
            <a:lvl6pPr>
              <a:defRPr>
                <a:solidFill>
                  <a:schemeClr val="tx1"/>
                </a:solidFill>
                <a:latin typeface="+mn-lt"/>
              </a:defRPr>
            </a:lvl6pPr>
            <a:lvl7pPr>
              <a:defRPr>
                <a:solidFill>
                  <a:schemeClr val="tx1"/>
                </a:solidFill>
                <a:latin typeface="+mn-lt"/>
              </a:defRPr>
            </a:lvl7pPr>
            <a:lvl8pPr>
              <a:defRPr>
                <a:solidFill>
                  <a:schemeClr val="tx1"/>
                </a:solidFill>
                <a:latin typeface="+mn-lt"/>
              </a:defRPr>
            </a:lvl8pPr>
            <a:lvl9pPr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fld id="{7FB749AA-DFD3-49FF-A46D-6425A0886B7C}" type="slidenum">
              <a:rPr lang="pl-PL" sz="1800"/>
              <a:pPr/>
              <a:t>9</a:t>
            </a:fld>
            <a:endParaRPr lang="pl-PL" sz="1800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99EA704F-E5B3-82F6-80C0-A4B21D26B252}"/>
              </a:ext>
            </a:extLst>
          </p:cNvPr>
          <p:cNvSpPr txBox="1"/>
          <p:nvPr/>
        </p:nvSpPr>
        <p:spPr>
          <a:xfrm>
            <a:off x="12091711" y="11845906"/>
            <a:ext cx="115431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pl-PL" sz="2800">
                <a:solidFill>
                  <a:srgbClr val="222222"/>
                </a:solidFill>
                <a:latin typeface="+mj-lt"/>
              </a:rPr>
              <a:t>Ponadto Westinghouse zarejestrował w wewnętrznej bazie potencjalnych dostawców blisko </a:t>
            </a:r>
            <a:r>
              <a:rPr lang="pl-PL" sz="2800" b="1">
                <a:solidFill>
                  <a:srgbClr val="0070CE"/>
                </a:solidFill>
                <a:latin typeface="+mj-lt"/>
              </a:rPr>
              <a:t>500 polskich podmiotów</a:t>
            </a:r>
            <a:r>
              <a:rPr lang="pl-PL" sz="2800" b="1">
                <a:solidFill>
                  <a:srgbClr val="222222"/>
                </a:solidFill>
                <a:latin typeface="+mj-lt"/>
              </a:rPr>
              <a:t>.</a:t>
            </a:r>
            <a:r>
              <a:rPr lang="pl-PL" sz="2800">
                <a:solidFill>
                  <a:srgbClr val="222222"/>
                </a:solidFill>
                <a:latin typeface="+mj-lt"/>
              </a:rPr>
              <a:t> </a:t>
            </a:r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C17507F3-6C55-3F2C-6931-126D38844567}"/>
              </a:ext>
            </a:extLst>
          </p:cNvPr>
          <p:cNvSpPr txBox="1"/>
          <p:nvPr/>
        </p:nvSpPr>
        <p:spPr>
          <a:xfrm>
            <a:off x="15138419" y="1735014"/>
            <a:ext cx="4551021" cy="40994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Aft>
                <a:spcPts val="1800"/>
              </a:spcAft>
              <a:defRPr/>
            </a:pPr>
            <a:endParaRPr lang="pl-PL" sz="2800" b="1">
              <a:solidFill>
                <a:schemeClr val="accent1"/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0" name="Tytuł 2">
            <a:extLst>
              <a:ext uri="{FF2B5EF4-FFF2-40B4-BE49-F238E27FC236}">
                <a16:creationId xmlns:a16="http://schemas.microsoft.com/office/drawing/2014/main" id="{2F048EAB-4518-0BCB-706F-7FEDF8AB805B}"/>
              </a:ext>
            </a:extLst>
          </p:cNvPr>
          <p:cNvSpPr txBox="1">
            <a:spLocks/>
          </p:cNvSpPr>
          <p:nvPr/>
        </p:nvSpPr>
        <p:spPr>
          <a:xfrm>
            <a:off x="936637" y="3040892"/>
            <a:ext cx="8733934" cy="6573600"/>
          </a:xfrm>
          <a:prstGeom prst="rect">
            <a:avLst/>
          </a:prstGeom>
        </p:spPr>
        <p:txBody>
          <a:bodyPr vert="horz"/>
          <a:lstStyle>
            <a:defPPr>
              <a:defRPr kern="0"/>
            </a:defPPr>
            <a:lvl1pPr eaLnBrk="1" hangingPunct="1">
              <a:lnSpc>
                <a:spcPct val="110000"/>
              </a:lnSpc>
              <a:defRPr sz="4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11"/>
            <a:r>
              <a:rPr lang="pl-PL" sz="4267">
                <a:solidFill>
                  <a:srgbClr val="FFFFFF"/>
                </a:solidFill>
              </a:rPr>
              <a:t>Wspólnym strategicznym celem współpracy z WEC jest zapewnienie udziału polskich firm w EJ1, ale również w innych potencjalnych projektach AP1000 w Europie w najbardziej wymagającym obszarze elektrowni jądrowej</a:t>
            </a:r>
            <a:endParaRPr lang="en-GB" sz="4267">
              <a:solidFill>
                <a:schemeClr val="accent3"/>
              </a:solidFill>
            </a:endParaRPr>
          </a:p>
        </p:txBody>
      </p:sp>
      <p:grpSp>
        <p:nvGrpSpPr>
          <p:cNvPr id="34" name="Grupa 33">
            <a:extLst>
              <a:ext uri="{FF2B5EF4-FFF2-40B4-BE49-F238E27FC236}">
                <a16:creationId xmlns:a16="http://schemas.microsoft.com/office/drawing/2014/main" id="{C8C15279-5C31-39D4-DACB-9624FA5AAC17}"/>
              </a:ext>
            </a:extLst>
          </p:cNvPr>
          <p:cNvGrpSpPr/>
          <p:nvPr/>
        </p:nvGrpSpPr>
        <p:grpSpPr>
          <a:xfrm>
            <a:off x="7379245" y="8611057"/>
            <a:ext cx="2223515" cy="2223515"/>
            <a:chOff x="7379245" y="8611057"/>
            <a:chExt cx="2223515" cy="2223515"/>
          </a:xfrm>
        </p:grpSpPr>
        <p:grpSp>
          <p:nvGrpSpPr>
            <p:cNvPr id="26" name="Grupa 25">
              <a:extLst>
                <a:ext uri="{FF2B5EF4-FFF2-40B4-BE49-F238E27FC236}">
                  <a16:creationId xmlns:a16="http://schemas.microsoft.com/office/drawing/2014/main" id="{74E2EF53-7390-EEE7-7F10-B925C7F4FAF5}"/>
                </a:ext>
              </a:extLst>
            </p:cNvPr>
            <p:cNvGrpSpPr/>
            <p:nvPr/>
          </p:nvGrpSpPr>
          <p:grpSpPr>
            <a:xfrm rot="2791744">
              <a:off x="7379245" y="8611057"/>
              <a:ext cx="2223515" cy="2223515"/>
              <a:chOff x="-2535849" y="890942"/>
              <a:chExt cx="1486417" cy="1486417"/>
            </a:xfrm>
          </p:grpSpPr>
          <p:sp>
            <p:nvSpPr>
              <p:cNvPr id="29" name="Owal 28">
                <a:extLst>
                  <a:ext uri="{FF2B5EF4-FFF2-40B4-BE49-F238E27FC236}">
                    <a16:creationId xmlns:a16="http://schemas.microsoft.com/office/drawing/2014/main" id="{1C88FC5F-4FF8-528F-490A-85EB3D9E3816}"/>
                  </a:ext>
                </a:extLst>
              </p:cNvPr>
              <p:cNvSpPr/>
              <p:nvPr/>
            </p:nvSpPr>
            <p:spPr>
              <a:xfrm rot="20378890">
                <a:off x="-2535849" y="890942"/>
                <a:ext cx="1486417" cy="148641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11">
                  <a:defRPr/>
                </a:pPr>
                <a:endParaRPr lang="en-GB">
                  <a:solidFill>
                    <a:srgbClr val="FFFFFF"/>
                  </a:solidFill>
                  <a:latin typeface="Segoe UI"/>
                </a:endParaRPr>
              </a:p>
            </p:txBody>
          </p:sp>
          <p:sp>
            <p:nvSpPr>
              <p:cNvPr id="30" name="Owal 29">
                <a:extLst>
                  <a:ext uri="{FF2B5EF4-FFF2-40B4-BE49-F238E27FC236}">
                    <a16:creationId xmlns:a16="http://schemas.microsoft.com/office/drawing/2014/main" id="{9ACF67A1-7AE8-9A79-1C5B-78E51D9E3AD1}"/>
                  </a:ext>
                </a:extLst>
              </p:cNvPr>
              <p:cNvSpPr/>
              <p:nvPr/>
            </p:nvSpPr>
            <p:spPr>
              <a:xfrm rot="20378890">
                <a:off x="-2285117" y="1165884"/>
                <a:ext cx="984949" cy="98494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11">
                  <a:defRPr/>
                </a:pPr>
                <a:endParaRPr lang="en-GB">
                  <a:solidFill>
                    <a:srgbClr val="FFFFFF"/>
                  </a:solidFill>
                  <a:latin typeface="Segoe UI"/>
                </a:endParaRPr>
              </a:p>
            </p:txBody>
          </p:sp>
        </p:grpSp>
        <p:pic>
          <p:nvPicPr>
            <p:cNvPr id="37" name="Obraz 36" descr="Obraz zawierający symbol, krąg, Grafika, logo&#10;&#10;Opis wygenerowany automatycznie">
              <a:extLst>
                <a:ext uri="{FF2B5EF4-FFF2-40B4-BE49-F238E27FC236}">
                  <a16:creationId xmlns:a16="http://schemas.microsoft.com/office/drawing/2014/main" id="{8CCF6FC3-1222-CBED-1FD6-79A5DB0D7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92364" y="9024173"/>
              <a:ext cx="1397278" cy="1397278"/>
            </a:xfrm>
            <a:prstGeom prst="rect">
              <a:avLst/>
            </a:prstGeom>
          </p:spPr>
        </p:pic>
      </p:grp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87EB48DE-5A45-AE92-68B7-70BF79A89DDF}"/>
              </a:ext>
            </a:extLst>
          </p:cNvPr>
          <p:cNvSpPr/>
          <p:nvPr/>
        </p:nvSpPr>
        <p:spPr>
          <a:xfrm>
            <a:off x="11580802" y="4414073"/>
            <a:ext cx="7488248" cy="2948934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8C7C3E7F-3A39-E987-F876-2A6C87936484}"/>
              </a:ext>
            </a:extLst>
          </p:cNvPr>
          <p:cNvSpPr txBox="1"/>
          <p:nvPr/>
        </p:nvSpPr>
        <p:spPr>
          <a:xfrm>
            <a:off x="15577795" y="7178341"/>
            <a:ext cx="3128353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pl-PL" b="1" i="1">
                <a:solidFill>
                  <a:srgbClr val="0070CE"/>
                </a:solidFill>
              </a:rPr>
              <a:t>NQA-1 etap 1 - zakończony</a:t>
            </a:r>
            <a:endParaRPr lang="en-US" b="1" i="1">
              <a:solidFill>
                <a:srgbClr val="0070C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34562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gnXaB4cfeZfjoXRtdRmF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Jk_uU4csm5iIjtbdlyYs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9VMnMmufuveT7RtMdUyG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QOfur6hUK.2Mvz4T0Oie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E4P_AGENDAWIZARD" val="element"/>
  <p:tag name="EE4P_AGENDAWIZARD_CONTENT" val="/DATE"/>
  <p:tag name="EE4P_AGENDAWIZARD_PROPERTIES" val="197.597/369.3848/123.634/115.60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Office Theme">
  <a:themeElements>
    <a:clrScheme name="PEJ-Kolory_PPT">
      <a:dk1>
        <a:srgbClr val="000647"/>
      </a:dk1>
      <a:lt1>
        <a:srgbClr val="FFFFFF"/>
      </a:lt1>
      <a:dk2>
        <a:srgbClr val="000647"/>
      </a:dk2>
      <a:lt2>
        <a:srgbClr val="FFFFFF"/>
      </a:lt2>
      <a:accent1>
        <a:srgbClr val="002E9C"/>
      </a:accent1>
      <a:accent2>
        <a:srgbClr val="33386B"/>
      </a:accent2>
      <a:accent3>
        <a:srgbClr val="66E5E0"/>
      </a:accent3>
      <a:accent4>
        <a:srgbClr val="00B0FF"/>
      </a:accent4>
      <a:accent5>
        <a:srgbClr val="8096CD"/>
      </a:accent5>
      <a:accent6>
        <a:srgbClr val="80D7FF"/>
      </a:accent6>
      <a:hlink>
        <a:srgbClr val="002E9C"/>
      </a:hlink>
      <a:folHlink>
        <a:srgbClr val="7030A0"/>
      </a:folHlink>
    </a:clrScheme>
    <a:fontScheme name="PEJ-Fonty_PPT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1" id="{0270BBD2-54C0-4D5D-9700-BF1FBD170FD6}" vid="{1E5670EE-2EF5-41E6-A2B5-3EB1620094EC}"/>
    </a:ext>
  </a:extLst>
</a:theme>
</file>

<file path=ppt/theme/theme2.xml><?xml version="1.0" encoding="utf-8"?>
<a:theme xmlns:a="http://schemas.openxmlformats.org/drawingml/2006/main" name="1_bcg_pej">
  <a:themeElements>
    <a:clrScheme name="PEJ">
      <a:dk1>
        <a:srgbClr val="222222"/>
      </a:dk1>
      <a:lt1>
        <a:srgbClr val="FFFFFF"/>
      </a:lt1>
      <a:dk2>
        <a:srgbClr val="666666"/>
      </a:dk2>
      <a:lt2>
        <a:srgbClr val="F3F3F3"/>
      </a:lt2>
      <a:accent1>
        <a:srgbClr val="FF8700"/>
      </a:accent1>
      <a:accent2>
        <a:srgbClr val="FFB840"/>
      </a:accent2>
      <a:accent3>
        <a:srgbClr val="333333"/>
      </a:accent3>
      <a:accent4>
        <a:srgbClr val="9B9796"/>
      </a:accent4>
      <a:accent5>
        <a:srgbClr val="C9C3BD"/>
      </a:accent5>
      <a:accent6>
        <a:srgbClr val="96C944"/>
      </a:accent6>
      <a:hlink>
        <a:srgbClr val="1155CC"/>
      </a:hlink>
      <a:folHlink>
        <a:srgbClr val="6611CC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elne kształt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0647"/>
        </a:solidFill>
        <a:ln w="9525" cap="rnd" cmpd="sng" algn="ctr">
          <a:solidFill>
            <a:srgbClr val="000647"/>
          </a:solidFill>
          <a:prstDash val="solid"/>
          <a:round/>
          <a:headEnd type="none" w="med" len="med"/>
          <a:tailEnd type="none" w="med" len="med"/>
        </a:ln>
      </a:spPr>
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1200" dirty="0" err="1" smtClean="0">
            <a:solidFill>
              <a:srgbClr val="FFFFFF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 cap="rnd">
          <a:solidFill>
            <a:schemeClr val="tx1">
              <a:lumMod val="60000"/>
              <a:lumOff val="40000"/>
            </a:schemeClr>
          </a:solidFill>
          <a:prstDash val="solid"/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9525" cap="rnd">
          <a:noFill/>
          <a:prstDash val="solid"/>
          <a:round/>
        </a:ln>
        <a:extLst>
          <a:ext uri="{909E8E84-426E-40DD-AFC4-6F175D3DCCD1}">
            <a14:hiddenFill xmlns:a14="http://schemas.microsoft.com/office/drawing/2010/main">
              <a:solidFill>
                <a:srgbClr val="29BA74"/>
              </a:solidFill>
            </a14:hiddenFill>
          </a:ext>
        </a:extLst>
      </a:spPr>
      <a:bodyPr rot="0" spcFirstLastPara="0" vertOverflow="overflow" horzOverflow="overflow" vert="horz" wrap="square" lIns="0" tIns="0" rIns="0" bIns="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200" dirty="0">
            <a:solidFill>
              <a:srgbClr val="000647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txDef>
  </a:objectDefaults>
  <a:extraClrSchemeLst/>
  <a:custClrLst>
    <a:custClr name="Custom Color">
      <a:srgbClr val="37373A"/>
    </a:custClr>
    <a:custClr name="Custom Color">
      <a:srgbClr val="2E3558"/>
    </a:custClr>
    <a:custClr name="Custom Color">
      <a:srgbClr val="30C1D7"/>
    </a:custClr>
    <a:custClr name="Custom Color">
      <a:srgbClr val="670F31"/>
    </a:custClr>
    <a:custClr name="Custom Color">
      <a:srgbClr val="E71C57"/>
    </a:custClr>
  </a:custClrLst>
  <a:extLst>
    <a:ext uri="{05A4C25C-085E-4340-85A3-A5531E510DB2}">
      <thm15:themeFamily xmlns:thm15="http://schemas.microsoft.com/office/thememl/2012/main" name="bcg_pej" id="{B31EA456-D403-44F0-BCFA-03155665A6CC}" vid="{1F35A208-C716-46F2-9CB6-25B027973648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DE265912774D443B026038D25FAC8CD" ma:contentTypeVersion="7" ma:contentTypeDescription="Utwórz nowy dokument." ma:contentTypeScope="" ma:versionID="4ef65a3bc3236cc2bcc7e72b58661d53">
  <xsd:schema xmlns:xsd="http://www.w3.org/2001/XMLSchema" xmlns:xs="http://www.w3.org/2001/XMLSchema" xmlns:p="http://schemas.microsoft.com/office/2006/metadata/properties" xmlns:ns2="08de98b5-e2eb-4d58-b081-e3da1f191383" targetNamespace="http://schemas.microsoft.com/office/2006/metadata/properties" ma:root="true" ma:fieldsID="4449b360ca01937d6e373a246c472ffb" ns2:_="">
    <xsd:import namespace="08de98b5-e2eb-4d58-b081-e3da1f1913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Komentarz" minOccurs="0"/>
                <xsd:element ref="ns2:Odpowiedziano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de98b5-e2eb-4d58-b081-e3da1f1913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Komentarz" ma:index="12" nillable="true" ma:displayName="Stan na 15.01" ma:format="Dropdown" ma:internalName="Komentarz">
      <xsd:simpleType>
        <xsd:restriction base="dms:Note">
          <xsd:maxLength value="255"/>
        </xsd:restriction>
      </xsd:simpleType>
    </xsd:element>
    <xsd:element name="Odpowiedziano" ma:index="13" nillable="true" ma:displayName="Odpowiedziano" ma:default="1" ma:format="Dropdown" ma:internalName="Odpowiedziano">
      <xsd:simpleType>
        <xsd:restriction base="dms:Boolean"/>
      </xsd:simpleType>
    </xsd:element>
    <xsd:element name="Status" ma:index="14" nillable="true" ma:displayName="Status" ma:format="Dropdown" ma:internalName="Status">
      <xsd:simpleType>
        <xsd:restriction base="dms:Choice">
          <xsd:enumeration value="Po terminie"/>
          <xsd:enumeration value="Wysłane"/>
          <xsd:enumeration value="Przed terminem"/>
          <xsd:enumeration value="Nowe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omentarz xmlns="08de98b5-e2eb-4d58-b081-e3da1f191383" xsi:nil="true"/>
    <Status xmlns="08de98b5-e2eb-4d58-b081-e3da1f191383" xsi:nil="true"/>
    <Odpowiedziano xmlns="08de98b5-e2eb-4d58-b081-e3da1f191383">true</Odpowiedziano>
  </documentManagement>
</p:properties>
</file>

<file path=customXml/itemProps1.xml><?xml version="1.0" encoding="utf-8"?>
<ds:datastoreItem xmlns:ds="http://schemas.openxmlformats.org/officeDocument/2006/customXml" ds:itemID="{730DEFCA-8931-4074-AF53-5A02E97556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BDBF76-DF84-4BCE-9CF9-52E327FF6711}">
  <ds:schemaRefs>
    <ds:schemaRef ds:uri="08de98b5-e2eb-4d58-b081-e3da1f19138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94B7AD0-BD29-4E7B-B7C5-74551F5797A9}">
  <ds:schemaRefs>
    <ds:schemaRef ds:uri="http://purl.org/dc/dcmitype/"/>
    <ds:schemaRef ds:uri="http://www.w3.org/XML/1998/namespace"/>
    <ds:schemaRef ds:uri="08de98b5-e2eb-4d58-b081-e3da1f191383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9aa04650-030e-4bfb-bab8-af4cd16c2aed}" enabled="1" method="Privileged" siteId="{fe4a25f9-f32d-46b0-a638-b19da4fc7051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</TotalTime>
  <Words>1429</Words>
  <Application>Microsoft Office PowerPoint</Application>
  <PresentationFormat>Niestandardowy</PresentationFormat>
  <Paragraphs>152</Paragraphs>
  <Slides>14</Slides>
  <Notes>9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23" baseType="lpstr">
      <vt:lpstr>Arial</vt:lpstr>
      <vt:lpstr>Calibri</vt:lpstr>
      <vt:lpstr>Segoe UI</vt:lpstr>
      <vt:lpstr>Segoe Ul</vt:lpstr>
      <vt:lpstr>Trebuchet MS</vt:lpstr>
      <vt:lpstr>Wingdings</vt:lpstr>
      <vt:lpstr>1_Office Theme</vt:lpstr>
      <vt:lpstr>1_bcg_pej</vt:lpstr>
      <vt:lpstr>think-cell Slide</vt:lpstr>
      <vt:lpstr>Pierwsza polska elektrownia jądrowa  Najważniejsze informacje o projekcie i kontekst rynku energii jądrowej  </vt:lpstr>
      <vt:lpstr>Status projektu –  najważniejsze informacje</vt:lpstr>
      <vt:lpstr>Prezentacja programu PowerPoint</vt:lpstr>
      <vt:lpstr>Prezentacja programu PowerPoint</vt:lpstr>
      <vt:lpstr>Prezentacja programu PowerPoint</vt:lpstr>
      <vt:lpstr>Projekt EJ – local content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Dziękujemy za uwagę! </vt:lpstr>
    </vt:vector>
  </TitlesOfParts>
  <Manager>Paulina Kocun</Manager>
  <Company>PGE Systemy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Imię i nazwisko, stanowisko</dc:title>
  <dc:creator>Saczuk Michał [PEJ sp. z o.o.]</dc:creator>
  <cp:lastModifiedBy>Maludziński Konrad [PEJ Sp. z o.o.]</cp:lastModifiedBy>
  <cp:revision>5</cp:revision>
  <cp:lastPrinted>2025-01-15T11:50:41Z</cp:lastPrinted>
  <dcterms:created xsi:type="dcterms:W3CDTF">2024-02-08T14:30:44Z</dcterms:created>
  <dcterms:modified xsi:type="dcterms:W3CDTF">2025-09-11T05:40:24Z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2023-12-04T00:00:00Z</vt:filetime>
  </property>
  <property fmtid="{D5CDD505-2E9C-101B-9397-08002B2CF9AE}" pid="3" name="Creator">
    <vt:lpwstr>Adobe InDesign 19.0 (Macintosh)</vt:lpwstr>
  </property>
  <property fmtid="{D5CDD505-2E9C-101B-9397-08002B2CF9AE}" pid="4" name="LastSaved">
    <vt:filetime>2023-12-16T00:00:00Z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0x010100EDE265912774D443B026038D25FAC8CD</vt:lpwstr>
  </property>
  <property fmtid="{D5CDD505-2E9C-101B-9397-08002B2CF9AE}" pid="7" name="Order">
    <vt:r8>150800</vt:r8>
  </property>
  <property fmtid="{D5CDD505-2E9C-101B-9397-08002B2CF9AE}" pid="8" name="xd_Signature">
    <vt:bool>false</vt:bool>
  </property>
  <property fmtid="{D5CDD505-2E9C-101B-9397-08002B2CF9AE}" pid="9" name="xd_ProgID">
    <vt:lpwstr/>
  </property>
  <property fmtid="{D5CDD505-2E9C-101B-9397-08002B2CF9AE}" pid="10" name="ComplianceAssetId">
    <vt:lpwstr/>
  </property>
  <property fmtid="{D5CDD505-2E9C-101B-9397-08002B2CF9AE}" pid="11" name="TemplateUrl">
    <vt:lpwstr/>
  </property>
  <property fmtid="{D5CDD505-2E9C-101B-9397-08002B2CF9AE}" pid="12" name="_ExtendedDescription">
    <vt:lpwstr/>
  </property>
  <property fmtid="{D5CDD505-2E9C-101B-9397-08002B2CF9AE}" pid="13" name="TriggerFlowInfo">
    <vt:lpwstr/>
  </property>
  <property fmtid="{D5CDD505-2E9C-101B-9397-08002B2CF9AE}" pid="14" name="ClassificationContentMarkingHeaderLocations">
    <vt:lpwstr>1_Office Theme:7\1_bcg_pej:5</vt:lpwstr>
  </property>
  <property fmtid="{D5CDD505-2E9C-101B-9397-08002B2CF9AE}" pid="15" name="ClassificationContentMarkingHeaderText">
    <vt:lpwstr>Informacje Publiczne    -    Public Information</vt:lpwstr>
  </property>
</Properties>
</file>